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lvl1pPr>
    <a:lvl2pPr marL="40639" marR="40639" indent="3429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lvl2pPr>
    <a:lvl3pPr marL="40639" marR="40639" indent="685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lvl3pPr>
    <a:lvl4pPr marL="40639" marR="40639" indent="10287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lvl4pPr>
    <a:lvl5pPr marL="40639" marR="40639"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lvl5pPr>
    <a:lvl6pPr marL="40639" marR="40639" indent="17145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lvl6pPr>
    <a:lvl7pPr marL="40639" marR="40639" indent="2057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lvl7pPr>
    <a:lvl8pPr marL="40639" marR="40639" indent="24003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lvl8pPr>
    <a:lvl9pPr marL="40639" marR="40639"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ph type="sldImg"/>
          </p:nvPr>
        </p:nvSpPr>
        <p:spPr>
          <a:xfrm>
            <a:off x="1143000" y="685800"/>
            <a:ext cx="4572000" cy="3429000"/>
          </a:xfrm>
          <a:prstGeom prst="rect">
            <a:avLst/>
          </a:prstGeom>
        </p:spPr>
        <p:txBody>
          <a:bodyPr/>
          <a:lstStyle/>
          <a:p>
            <a:pPr/>
          </a:p>
        </p:txBody>
      </p:sp>
      <p:sp>
        <p:nvSpPr>
          <p:cNvPr id="99" name="Shape 9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a:r>
              <a:t>Title Text</a:t>
            </a:r>
          </a:p>
        </p:txBody>
      </p:sp>
      <p:sp>
        <p:nvSpPr>
          <p:cNvPr id="12" name="Shape 12"/>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90" name="Shape 90"/>
          <p:cNvSpPr/>
          <p:nvPr>
            <p:ph type="title"/>
          </p:nvPr>
        </p:nvSpPr>
        <p:spPr>
          <a:xfrm>
            <a:off x="457200" y="92074"/>
            <a:ext cx="8229600" cy="1508126"/>
          </a:xfrm>
          <a:prstGeom prst="rect">
            <a:avLst/>
          </a:prstGeom>
        </p:spPr>
        <p:txBody>
          <a:bodyPr>
            <a:normAutofit fontScale="100000" lnSpcReduction="0"/>
          </a:bodyPr>
          <a:lstStyle>
            <a:lvl1pPr marL="0" marR="40639" indent="40639">
              <a:defRPr>
                <a:solidFill>
                  <a:srgbClr val="FFFFFF"/>
                </a:solidFill>
                <a:uFill>
                  <a:solidFill>
                    <a:srgbClr val="FFFFFF"/>
                  </a:solidFill>
                </a:uFill>
              </a:defRPr>
            </a:lvl1pPr>
          </a:lstStyle>
          <a:p>
            <a:pPr/>
            <a:r>
              <a:t>Title Text</a:t>
            </a:r>
          </a:p>
        </p:txBody>
      </p:sp>
      <p:sp>
        <p:nvSpPr>
          <p:cNvPr id="91" name="Shape 91"/>
          <p:cNvSpPr/>
          <p:nvPr>
            <p:ph type="body" idx="1"/>
          </p:nvPr>
        </p:nvSpPr>
        <p:spPr>
          <a:prstGeom prst="rect">
            <a:avLst/>
          </a:prstGeom>
        </p:spPr>
        <p:txBody>
          <a:bodyPr>
            <a:normAutofit fontScale="100000" lnSpcReduction="0"/>
          </a:bodyPr>
          <a:lstStyle>
            <a:lvl1pPr marR="40639">
              <a:defRPr>
                <a:solidFill>
                  <a:srgbClr val="FFFFFF"/>
                </a:solidFill>
                <a:uFill>
                  <a:solidFill>
                    <a:srgbClr val="FFFFFF"/>
                  </a:solidFill>
                </a:uFill>
              </a:defRPr>
            </a:lvl1pPr>
            <a:lvl2pPr marL="936752" marR="40639" indent="-438911">
              <a:spcBef>
                <a:spcPts val="700"/>
              </a:spcBef>
              <a:buChar char="•"/>
              <a:defRPr sz="3200">
                <a:solidFill>
                  <a:srgbClr val="FFFFFF"/>
                </a:solidFill>
                <a:uFill>
                  <a:solidFill>
                    <a:srgbClr val="FFFFFF"/>
                  </a:solidFill>
                </a:uFill>
              </a:defRPr>
            </a:lvl2pPr>
            <a:lvl3pPr marL="1259838" marR="40639" indent="-304800">
              <a:spcBef>
                <a:spcPts val="700"/>
              </a:spcBef>
              <a:defRPr sz="3200">
                <a:solidFill>
                  <a:srgbClr val="FFFFFF"/>
                </a:solidFill>
                <a:uFill>
                  <a:solidFill>
                    <a:srgbClr val="FFFFFF"/>
                  </a:solidFill>
                </a:uFill>
              </a:defRPr>
            </a:lvl3pPr>
            <a:lvl4pPr marL="1777999" marR="40639" indent="-365760">
              <a:spcBef>
                <a:spcPts val="700"/>
              </a:spcBef>
              <a:buChar char="•"/>
              <a:defRPr sz="3200">
                <a:solidFill>
                  <a:srgbClr val="FFFFFF"/>
                </a:solidFill>
                <a:uFill>
                  <a:solidFill>
                    <a:srgbClr val="FFFFFF"/>
                  </a:solidFill>
                </a:uFill>
              </a:defRPr>
            </a:lvl4pPr>
            <a:lvl5pPr marL="2235199" marR="40639" indent="-365760">
              <a:spcBef>
                <a:spcPts val="700"/>
              </a:spcBef>
              <a:defRPr sz="3200">
                <a:solidFill>
                  <a:srgbClr val="FFFFFF"/>
                </a:solidFill>
                <a:uFill>
                  <a:solidFill>
                    <a:srgbClr val="FFFFFF"/>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92" name="Shape 92"/>
          <p:cNvSpPr/>
          <p:nvPr>
            <p:ph type="sldNum" sz="quarter" idx="2"/>
          </p:nvPr>
        </p:nvSpPr>
        <p:spPr>
          <a:xfrm>
            <a:off x="7463966" y="6245225"/>
            <a:ext cx="312068" cy="29898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2">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lvl1pPr>
              <a:defRPr>
                <a:solidFill>
                  <a:srgbClr val="FFFFFF"/>
                </a:solidFill>
                <a:uFill>
                  <a:solidFill>
                    <a:srgbClr val="FFFFFF"/>
                  </a:solidFill>
                </a:uFill>
              </a:defRPr>
            </a:lvl1pPr>
          </a:lstStyle>
          <a:p>
            <a:pPr/>
            <a:r>
              <a:t>Title Text</a:t>
            </a:r>
          </a:p>
        </p:txBody>
      </p:sp>
      <p:sp>
        <p:nvSpPr>
          <p:cNvPr id="30" name="Shape 30"/>
          <p:cNvSpPr/>
          <p:nvPr>
            <p:ph type="body" idx="1"/>
          </p:nvPr>
        </p:nvSpPr>
        <p:spPr>
          <a:prstGeom prst="rect">
            <a:avLst/>
          </a:prstGeom>
        </p:spPr>
        <p:txBody>
          <a:bodyPr/>
          <a:lstStyle>
            <a:lvl1pPr>
              <a:defRPr>
                <a:solidFill>
                  <a:srgbClr val="FFFFFF"/>
                </a:solidFill>
                <a:uFill>
                  <a:solidFill>
                    <a:srgbClr val="FFFFFF"/>
                  </a:solidFill>
                </a:uFill>
              </a:defRPr>
            </a:lvl1pPr>
            <a:lvl2pPr>
              <a:defRPr>
                <a:solidFill>
                  <a:srgbClr val="FFFFFF"/>
                </a:solidFill>
                <a:uFill>
                  <a:solidFill>
                    <a:srgbClr val="FFFFFF"/>
                  </a:solidFill>
                </a:uFill>
              </a:defRPr>
            </a:lvl2pPr>
            <a:lvl3pPr>
              <a:defRPr>
                <a:solidFill>
                  <a:srgbClr val="FFFFFF"/>
                </a:solidFill>
                <a:uFill>
                  <a:solidFill>
                    <a:srgbClr val="FFFFFF"/>
                  </a:solidFill>
                </a:uFill>
              </a:defRPr>
            </a:lvl3pPr>
            <a:lvl4pPr>
              <a:defRPr>
                <a:solidFill>
                  <a:srgbClr val="FFFFFF"/>
                </a:solidFill>
                <a:uFill>
                  <a:solidFill>
                    <a:srgbClr val="FFFFFF"/>
                  </a:solidFill>
                </a:uFill>
              </a:defRPr>
            </a:lvl4pPr>
            <a:lvl5pPr>
              <a:defRPr>
                <a:solidFill>
                  <a:srgbClr val="FFFFFF"/>
                </a:solidFill>
                <a:uFill>
                  <a:solidFill>
                    <a:srgbClr val="FFFFFF"/>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lvl1pPr>
              <a:defRPr>
                <a:solidFill>
                  <a:srgbClr val="FFFFFF"/>
                </a:solidFill>
              </a:defRPr>
            </a:lvl1pPr>
          </a:lstStyle>
          <a:p>
            <a:pPr/>
            <a:r>
              <a:t>Title Text</a:t>
            </a:r>
          </a:p>
        </p:txBody>
      </p:sp>
      <p:sp>
        <p:nvSpPr>
          <p:cNvPr id="39" name="Shape 39"/>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47" name="Shape 47"/>
          <p:cNvSpPr/>
          <p:nvPr>
            <p:ph type="sldNum" sz="quarter" idx="2"/>
          </p:nvPr>
        </p:nvSpPr>
        <p:spPr>
          <a:xfrm>
            <a:off x="6553200" y="6245225"/>
            <a:ext cx="2133600" cy="288824"/>
          </a:xfrm>
          <a:prstGeom prst="rect">
            <a:avLst/>
          </a:prstGeom>
        </p:spPr>
        <p:txBody>
          <a:bodyPr wrap="square" lIns="45719" tIns="45719" rIns="45719" bIns="45719"/>
          <a:lstStyle>
            <a:lvl1pPr algn="r" defTabSz="914400">
              <a:defRPr>
                <a:uFillTx/>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4" name="Shape 54"/>
          <p:cNvSpPr/>
          <p:nvPr>
            <p:ph type="title"/>
          </p:nvPr>
        </p:nvSpPr>
        <p:spPr>
          <a:xfrm>
            <a:off x="457200" y="92074"/>
            <a:ext cx="8229600" cy="1508126"/>
          </a:xfrm>
          <a:prstGeom prst="rect">
            <a:avLst/>
          </a:prstGeom>
        </p:spPr>
        <p:txBody>
          <a:bodyPr>
            <a:normAutofit fontScale="100000" lnSpcReduction="0"/>
          </a:bodyPr>
          <a:lstStyle>
            <a:lvl1pPr marL="0" marR="40639" indent="40639">
              <a:defRPr>
                <a:solidFill>
                  <a:srgbClr val="FFFFFF"/>
                </a:solidFill>
                <a:uFill>
                  <a:solidFill>
                    <a:srgbClr val="FFFFFF"/>
                  </a:solidFill>
                </a:uFill>
              </a:defRPr>
            </a:lvl1pPr>
          </a:lstStyle>
          <a:p>
            <a:pPr/>
            <a:r>
              <a:t>Title Text</a:t>
            </a:r>
          </a:p>
        </p:txBody>
      </p:sp>
      <p:sp>
        <p:nvSpPr>
          <p:cNvPr id="55" name="Shape 55"/>
          <p:cNvSpPr/>
          <p:nvPr>
            <p:ph type="body" idx="1"/>
          </p:nvPr>
        </p:nvSpPr>
        <p:spPr>
          <a:prstGeom prst="rect">
            <a:avLst/>
          </a:prstGeom>
        </p:spPr>
        <p:txBody>
          <a:bodyPr>
            <a:normAutofit fontScale="100000" lnSpcReduction="0"/>
          </a:bodyPr>
          <a:lstStyle>
            <a:lvl1pPr marR="40639">
              <a:defRPr>
                <a:solidFill>
                  <a:srgbClr val="FFFFFF"/>
                </a:solidFill>
                <a:uFill>
                  <a:solidFill>
                    <a:srgbClr val="FFFFFF"/>
                  </a:solidFill>
                </a:uFill>
              </a:defRPr>
            </a:lvl1pPr>
            <a:lvl2pPr marL="936752" marR="40639" indent="-438911">
              <a:spcBef>
                <a:spcPts val="700"/>
              </a:spcBef>
              <a:buChar char="•"/>
              <a:defRPr sz="3200">
                <a:solidFill>
                  <a:srgbClr val="FFFFFF"/>
                </a:solidFill>
                <a:uFill>
                  <a:solidFill>
                    <a:srgbClr val="FFFFFF"/>
                  </a:solidFill>
                </a:uFill>
              </a:defRPr>
            </a:lvl2pPr>
            <a:lvl3pPr marL="1259838" marR="40639" indent="-304800">
              <a:spcBef>
                <a:spcPts val="700"/>
              </a:spcBef>
              <a:defRPr sz="3200">
                <a:solidFill>
                  <a:srgbClr val="FFFFFF"/>
                </a:solidFill>
                <a:uFill>
                  <a:solidFill>
                    <a:srgbClr val="FFFFFF"/>
                  </a:solidFill>
                </a:uFill>
              </a:defRPr>
            </a:lvl3pPr>
            <a:lvl4pPr marL="1777999" marR="40639" indent="-365760">
              <a:spcBef>
                <a:spcPts val="700"/>
              </a:spcBef>
              <a:buChar char="•"/>
              <a:defRPr sz="3200">
                <a:solidFill>
                  <a:srgbClr val="FFFFFF"/>
                </a:solidFill>
                <a:uFill>
                  <a:solidFill>
                    <a:srgbClr val="FFFFFF"/>
                  </a:solidFill>
                </a:uFill>
              </a:defRPr>
            </a:lvl4pPr>
            <a:lvl5pPr marL="2235199" marR="40639" indent="-365760">
              <a:spcBef>
                <a:spcPts val="700"/>
              </a:spcBef>
              <a:defRPr sz="3200">
                <a:solidFill>
                  <a:srgbClr val="FFFFFF"/>
                </a:solidFill>
                <a:uFill>
                  <a:solidFill>
                    <a:srgbClr val="FFFFFF"/>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56" name="Shape 56"/>
          <p:cNvSpPr/>
          <p:nvPr>
            <p:ph type="sldNum" sz="quarter" idx="2"/>
          </p:nvPr>
        </p:nvSpPr>
        <p:spPr>
          <a:xfrm>
            <a:off x="7463966" y="6245225"/>
            <a:ext cx="312068" cy="29898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3" name="Shape 63"/>
          <p:cNvSpPr/>
          <p:nvPr>
            <p:ph type="title"/>
          </p:nvPr>
        </p:nvSpPr>
        <p:spPr>
          <a:xfrm>
            <a:off x="457200" y="92074"/>
            <a:ext cx="8229600" cy="1508126"/>
          </a:xfrm>
          <a:prstGeom prst="rect">
            <a:avLst/>
          </a:prstGeom>
        </p:spPr>
        <p:txBody>
          <a:bodyPr>
            <a:normAutofit fontScale="100000" lnSpcReduction="0"/>
          </a:bodyPr>
          <a:lstStyle>
            <a:lvl1pPr marL="0" marR="40639" indent="40639">
              <a:defRPr>
                <a:solidFill>
                  <a:srgbClr val="FFFFFF"/>
                </a:solidFill>
              </a:defRPr>
            </a:lvl1pPr>
          </a:lstStyle>
          <a:p>
            <a:pPr/>
            <a:r>
              <a:t>Title Text</a:t>
            </a:r>
          </a:p>
        </p:txBody>
      </p:sp>
      <p:sp>
        <p:nvSpPr>
          <p:cNvPr id="64" name="Shape 64"/>
          <p:cNvSpPr/>
          <p:nvPr>
            <p:ph type="body" idx="1"/>
          </p:nvPr>
        </p:nvSpPr>
        <p:spPr>
          <a:prstGeom prst="rect">
            <a:avLst/>
          </a:prstGeom>
        </p:spPr>
        <p:txBody>
          <a:bodyPr>
            <a:normAutofit fontScale="100000" lnSpcReduction="0"/>
          </a:bodyPr>
          <a:lstStyle>
            <a:lvl1pPr marL="419012" marR="40639" indent="-378372">
              <a:defRPr>
                <a:solidFill>
                  <a:srgbClr val="FFFFFF"/>
                </a:solidFill>
              </a:defRPr>
            </a:lvl1pPr>
            <a:lvl2pPr marL="936752" marR="40639" indent="-438911">
              <a:spcBef>
                <a:spcPts val="700"/>
              </a:spcBef>
              <a:buChar char="•"/>
              <a:defRPr sz="3200">
                <a:solidFill>
                  <a:srgbClr val="FFFFFF"/>
                </a:solidFill>
              </a:defRPr>
            </a:lvl2pPr>
            <a:lvl3pPr marL="1259838" marR="40639" indent="-304800">
              <a:spcBef>
                <a:spcPts val="700"/>
              </a:spcBef>
              <a:defRPr sz="3200">
                <a:solidFill>
                  <a:srgbClr val="FFFFFF"/>
                </a:solidFill>
              </a:defRPr>
            </a:lvl3pPr>
            <a:lvl4pPr marL="1777999" marR="40639" indent="-365760">
              <a:spcBef>
                <a:spcPts val="700"/>
              </a:spcBef>
              <a:buChar char="•"/>
              <a:defRPr sz="3200">
                <a:solidFill>
                  <a:srgbClr val="FFFFFF"/>
                </a:solidFill>
              </a:defRPr>
            </a:lvl4pPr>
            <a:lvl5pPr marL="2235199" marR="40639" indent="-365760">
              <a:spcBef>
                <a:spcPts val="700"/>
              </a:spcBef>
              <a:defRPr sz="3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65" name="Shape 65"/>
          <p:cNvSpPr/>
          <p:nvPr>
            <p:ph type="sldNum" sz="quarter" idx="2"/>
          </p:nvPr>
        </p:nvSpPr>
        <p:spPr>
          <a:xfrm>
            <a:off x="7463966" y="6245225"/>
            <a:ext cx="312068" cy="29898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72" name="Shape 72"/>
          <p:cNvSpPr/>
          <p:nvPr>
            <p:ph type="title"/>
          </p:nvPr>
        </p:nvSpPr>
        <p:spPr>
          <a:prstGeom prst="rect">
            <a:avLst/>
          </a:prstGeom>
        </p:spPr>
        <p:txBody>
          <a:bodyPr/>
          <a:lstStyle/>
          <a:p>
            <a:pPr/>
            <a:r>
              <a:t>Title Text</a:t>
            </a:r>
          </a:p>
        </p:txBody>
      </p:sp>
      <p:sp>
        <p:nvSpPr>
          <p:cNvPr id="73" name="Shape 7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1" name="Shape 81"/>
          <p:cNvSpPr/>
          <p:nvPr>
            <p:ph type="title"/>
          </p:nvPr>
        </p:nvSpPr>
        <p:spPr>
          <a:xfrm>
            <a:off x="457200" y="92074"/>
            <a:ext cx="8229600" cy="1508126"/>
          </a:xfrm>
          <a:prstGeom prst="rect">
            <a:avLst/>
          </a:prstGeom>
        </p:spPr>
        <p:txBody>
          <a:bodyPr>
            <a:normAutofit fontScale="100000" lnSpcReduction="0"/>
          </a:bodyPr>
          <a:lstStyle>
            <a:lvl1pPr marL="0" marR="40639" indent="40639">
              <a:defRPr>
                <a:solidFill>
                  <a:srgbClr val="FFFFFF"/>
                </a:solidFill>
                <a:uFill>
                  <a:solidFill>
                    <a:srgbClr val="FFFFFF"/>
                  </a:solidFill>
                </a:uFill>
              </a:defRPr>
            </a:lvl1pPr>
          </a:lstStyle>
          <a:p>
            <a:pPr/>
            <a:r>
              <a:t>Title Text</a:t>
            </a:r>
          </a:p>
        </p:txBody>
      </p:sp>
      <p:sp>
        <p:nvSpPr>
          <p:cNvPr id="82" name="Shape 82"/>
          <p:cNvSpPr/>
          <p:nvPr>
            <p:ph type="body" idx="1"/>
          </p:nvPr>
        </p:nvSpPr>
        <p:spPr>
          <a:prstGeom prst="rect">
            <a:avLst/>
          </a:prstGeom>
        </p:spPr>
        <p:txBody>
          <a:bodyPr>
            <a:normAutofit fontScale="100000" lnSpcReduction="0"/>
          </a:bodyPr>
          <a:lstStyle>
            <a:lvl1pPr marR="40639">
              <a:defRPr>
                <a:solidFill>
                  <a:srgbClr val="FFFFFF"/>
                </a:solidFill>
                <a:uFill>
                  <a:solidFill>
                    <a:srgbClr val="FFFFFF"/>
                  </a:solidFill>
                </a:uFill>
              </a:defRPr>
            </a:lvl1pPr>
            <a:lvl2pPr marL="824411" marR="40639" indent="-326571">
              <a:spcBef>
                <a:spcPts val="700"/>
              </a:spcBef>
              <a:defRPr sz="3200">
                <a:solidFill>
                  <a:srgbClr val="FFFFFF"/>
                </a:solidFill>
                <a:uFill>
                  <a:solidFill>
                    <a:srgbClr val="FFFFFF"/>
                  </a:solidFill>
                </a:uFill>
              </a:defRPr>
            </a:lvl2pPr>
            <a:lvl3pPr marL="1259838" marR="40639" indent="-304800">
              <a:spcBef>
                <a:spcPts val="700"/>
              </a:spcBef>
              <a:defRPr sz="3200">
                <a:solidFill>
                  <a:srgbClr val="FFFFFF"/>
                </a:solidFill>
                <a:uFill>
                  <a:solidFill>
                    <a:srgbClr val="FFFFFF"/>
                  </a:solidFill>
                </a:uFill>
              </a:defRPr>
            </a:lvl3pPr>
            <a:lvl4pPr marL="1777999" marR="40639" indent="-365760">
              <a:spcBef>
                <a:spcPts val="700"/>
              </a:spcBef>
              <a:defRPr sz="3200">
                <a:solidFill>
                  <a:srgbClr val="FFFFFF"/>
                </a:solidFill>
                <a:uFill>
                  <a:solidFill>
                    <a:srgbClr val="FFFFFF"/>
                  </a:solidFill>
                </a:uFill>
              </a:defRPr>
            </a:lvl4pPr>
            <a:lvl5pPr marL="2235199" marR="40639" indent="-365760">
              <a:spcBef>
                <a:spcPts val="700"/>
              </a:spcBef>
              <a:defRPr sz="3200">
                <a:solidFill>
                  <a:srgbClr val="FFFFFF"/>
                </a:solidFill>
                <a:uFill>
                  <a:solidFill>
                    <a:srgbClr val="FFFFFF"/>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83" name="Shape 83"/>
          <p:cNvSpPr/>
          <p:nvPr>
            <p:ph type="sldNum" sz="quarter" idx="2"/>
          </p:nvPr>
        </p:nvSpPr>
        <p:spPr>
          <a:xfrm>
            <a:off x="7463966" y="6245225"/>
            <a:ext cx="312068" cy="29898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7463966" y="6245225"/>
            <a:ext cx="312068" cy="298984"/>
          </a:xfrm>
          <a:prstGeom prst="rect">
            <a:avLst/>
          </a:prstGeom>
          <a:ln w="12700">
            <a:miter lim="400000"/>
          </a:ln>
        </p:spPr>
        <p:txBody>
          <a:bodyPr wrap="none" lIns="50800" tIns="50800" rIns="50800" bIns="50800">
            <a:spAutoFit/>
          </a:bodyPr>
          <a:lstStyle>
            <a:lvl1pPr marL="0" marR="0" algn="ctr" defTabSz="584200">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40639" marR="40639"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Arial"/>
        </a:defRPr>
      </a:lvl1pPr>
      <a:lvl2pPr marL="40639" marR="40639" indent="228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Arial"/>
        </a:defRPr>
      </a:lvl2pPr>
      <a:lvl3pPr marL="40639" marR="40639"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Arial"/>
        </a:defRPr>
      </a:lvl3pPr>
      <a:lvl4pPr marL="40639" marR="40639" indent="685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Arial"/>
        </a:defRPr>
      </a:lvl4pPr>
      <a:lvl5pPr marL="40639" marR="40639"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Arial"/>
        </a:defRPr>
      </a:lvl5pPr>
      <a:lvl6pPr marL="40639" marR="40639" indent="11430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Arial"/>
        </a:defRPr>
      </a:lvl6pPr>
      <a:lvl7pPr marL="40639" marR="40639"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Arial"/>
        </a:defRPr>
      </a:lvl7pPr>
      <a:lvl8pPr marL="40639" marR="40639" indent="1600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Arial"/>
        </a:defRPr>
      </a:lvl8pPr>
      <a:lvl9pPr marL="40639" marR="40639"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Arial"/>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Arial"/>
        </a:defRPr>
      </a:lvl1pPr>
      <a:lvl2pPr marL="824411" marR="40639"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Arial"/>
        </a:defRPr>
      </a:lvl2pPr>
      <a:lvl3pPr marL="1259839" marR="40639"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Arial"/>
        </a:defRPr>
      </a:lvl3pPr>
      <a:lvl4pPr marL="17780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Arial"/>
        </a:defRPr>
      </a:lvl4pPr>
      <a:lvl5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Arial"/>
        </a:defRPr>
      </a:lvl5pPr>
      <a:lvl6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Arial"/>
        </a:defRPr>
      </a:lvl6pPr>
      <a:lvl7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Arial"/>
        </a:defRPr>
      </a:lvl7pPr>
      <a:lvl8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Arial"/>
        </a:defRPr>
      </a:lvl8pPr>
      <a:lvl9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 Id="rId3" Type="http://schemas.openxmlformats.org/officeDocument/2006/relationships/image" Target="../media/image8.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 Id="rId3" Type="http://schemas.openxmlformats.org/officeDocument/2006/relationships/image" Target="../media/image8.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 Id="rId3" Type="http://schemas.openxmlformats.org/officeDocument/2006/relationships/image" Target="../media/image8.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Relationship Id="rId3" Type="http://schemas.openxmlformats.org/officeDocument/2006/relationships/image" Target="../media/image8.t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tif"/></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Relationship Id="rId3" Type="http://schemas.openxmlformats.org/officeDocument/2006/relationships/image" Target="../media/image1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tif"/><Relationship Id="rId3" Type="http://schemas.openxmlformats.org/officeDocument/2006/relationships/image" Target="../media/image1.png"/><Relationship Id="rId4" Type="http://schemas.openxmlformats.org/officeDocument/2006/relationships/image" Target="../media/image4.tif"/><Relationship Id="rId5" Type="http://schemas.openxmlformats.org/officeDocument/2006/relationships/image" Target="../media/image5.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1" name="pasted-image.tif"/>
          <p:cNvPicPr>
            <a:picLocks noChangeAspect="1"/>
          </p:cNvPicPr>
          <p:nvPr/>
        </p:nvPicPr>
        <p:blipFill>
          <a:blip r:embed="rId2">
            <a:extLst/>
          </a:blip>
          <a:srcRect l="10710" t="11391" r="10710" b="11391"/>
          <a:stretch>
            <a:fillRect/>
          </a:stretch>
        </p:blipFill>
        <p:spPr>
          <a:xfrm>
            <a:off x="916781" y="-70381"/>
            <a:ext cx="7310359" cy="7183574"/>
          </a:xfrm>
          <a:prstGeom prst="rect">
            <a:avLst/>
          </a:prstGeom>
        </p:spPr>
      </p:pic>
      <p:sp>
        <p:nvSpPr>
          <p:cNvPr id="102" name="Shape 102"/>
          <p:cNvSpPr/>
          <p:nvPr>
            <p:ph type="title"/>
          </p:nvPr>
        </p:nvSpPr>
        <p:spPr>
          <a:xfrm>
            <a:off x="457200" y="337020"/>
            <a:ext cx="8229600" cy="1508126"/>
          </a:xfrm>
          <a:prstGeom prst="rect">
            <a:avLst/>
          </a:prstGeom>
        </p:spPr>
        <p:txBody>
          <a:bodyPr/>
          <a:lstStyle>
            <a:lvl1pPr>
              <a:defRPr sz="3800">
                <a:solidFill>
                  <a:schemeClr val="accent3">
                    <a:satOff val="18648"/>
                    <a:lumOff val="5971"/>
                  </a:schemeClr>
                </a:solidFill>
                <a:latin typeface="Chalkduster"/>
                <a:ea typeface="Chalkduster"/>
                <a:cs typeface="Chalkduster"/>
                <a:sym typeface="Chalkduster"/>
              </a:defRPr>
            </a:lvl1pPr>
          </a:lstStyle>
          <a:p>
            <a:pPr/>
            <a:r>
              <a:t>Covenants of the Bible</a:t>
            </a:r>
          </a:p>
        </p:txBody>
      </p:sp>
      <p:sp>
        <p:nvSpPr>
          <p:cNvPr id="103" name="Shape 103"/>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p>
            <a:pPr/>
          </a:p>
        </p:txBody>
      </p:sp>
      <p:sp>
        <p:nvSpPr>
          <p:cNvPr id="145" name="Shape 1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6" name="image23.jpg" descr="right_hand"/>
          <p:cNvPicPr>
            <a:picLocks noChangeAspect="1"/>
          </p:cNvPicPr>
          <p:nvPr/>
        </p:nvPicPr>
        <p:blipFill>
          <a:blip r:embed="rId2">
            <a:extLst/>
          </a:blip>
          <a:srcRect l="20959" t="0" r="14691" b="0"/>
          <a:stretch>
            <a:fillRect/>
          </a:stretch>
        </p:blipFill>
        <p:spPr>
          <a:xfrm>
            <a:off x="4632893" y="1607546"/>
            <a:ext cx="4421654" cy="4698720"/>
          </a:xfrm>
          <a:prstGeom prst="rect">
            <a:avLst/>
          </a:prstGeom>
          <a:ln w="12700">
            <a:miter lim="400000"/>
          </a:ln>
        </p:spPr>
      </p:pic>
      <p:sp>
        <p:nvSpPr>
          <p:cNvPr id="147" name="Shape 147"/>
          <p:cNvSpPr/>
          <p:nvPr/>
        </p:nvSpPr>
        <p:spPr>
          <a:xfrm>
            <a:off x="620764" y="-59807"/>
            <a:ext cx="8229601"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4400">
                <a:solidFill>
                  <a:srgbClr val="FFFFFF"/>
                </a:solidFill>
                <a:uFill>
                  <a:solidFill>
                    <a:srgbClr val="FFFFFF"/>
                  </a:solidFill>
                </a:uFill>
              </a:defRPr>
            </a:lvl1pPr>
          </a:lstStyle>
          <a:p>
            <a:pPr/>
            <a:r>
              <a:t>The Yom Kippur Sacrifice</a:t>
            </a:r>
          </a:p>
        </p:txBody>
      </p:sp>
      <p:sp>
        <p:nvSpPr>
          <p:cNvPr id="148" name="Shape 148"/>
          <p:cNvSpPr/>
          <p:nvPr>
            <p:ph type="body" sz="half" idx="1"/>
          </p:nvPr>
        </p:nvSpPr>
        <p:spPr>
          <a:xfrm>
            <a:off x="457200" y="1600200"/>
            <a:ext cx="3995810" cy="5257800"/>
          </a:xfrm>
          <a:prstGeom prst="rect">
            <a:avLst/>
          </a:prstGeom>
        </p:spPr>
        <p:txBody>
          <a:bodyPr/>
          <a:lstStyle/>
          <a:p>
            <a:pPr>
              <a:defRPr>
                <a:solidFill>
                  <a:srgbClr val="FFFFFF"/>
                </a:solidFill>
                <a:uFill>
                  <a:solidFill>
                    <a:srgbClr val="FFFFFF"/>
                  </a:solidFill>
                </a:uFill>
              </a:defRPr>
            </a:pPr>
            <a:r>
              <a:t>Two men were presented to Pilate</a:t>
            </a:r>
          </a:p>
          <a:p>
            <a:pPr lvl="1">
              <a:buChar char="•"/>
              <a:defRPr>
                <a:solidFill>
                  <a:srgbClr val="FFFFFF"/>
                </a:solidFill>
                <a:uFill>
                  <a:solidFill>
                    <a:srgbClr val="FFFFFF"/>
                  </a:solidFill>
                </a:uFill>
              </a:defRPr>
            </a:pPr>
            <a:r>
              <a:t>Yeshua and Barabbas</a:t>
            </a:r>
          </a:p>
          <a:p>
            <a:pPr lvl="1">
              <a:buChar char="•"/>
              <a:defRPr>
                <a:solidFill>
                  <a:srgbClr val="FFFFFF"/>
                </a:solidFill>
                <a:uFill>
                  <a:solidFill>
                    <a:srgbClr val="FFFFFF"/>
                  </a:solidFill>
                </a:uFill>
              </a:defRPr>
            </a:pPr>
            <a:r>
              <a:t>Yeshua - the son of the Father</a:t>
            </a:r>
          </a:p>
          <a:p>
            <a:pPr lvl="1">
              <a:buChar char="•"/>
              <a:defRPr>
                <a:solidFill>
                  <a:srgbClr val="FFFFFF"/>
                </a:solidFill>
                <a:uFill>
                  <a:solidFill>
                    <a:srgbClr val="FFFFFF"/>
                  </a:solidFill>
                </a:uFill>
              </a:defRPr>
            </a:pPr>
            <a:r>
              <a:t>Bar - Abbas - the son of the Father</a:t>
            </a:r>
          </a:p>
          <a:p>
            <a:pPr marL="340677" indent="-300037">
              <a:spcBef>
                <a:spcPts val="600"/>
              </a:spcBef>
              <a:defRPr sz="2800">
                <a:solidFill>
                  <a:srgbClr val="FFFFFF"/>
                </a:solidFill>
                <a:uFill>
                  <a:solidFill>
                    <a:srgbClr val="FFFFFF"/>
                  </a:solidFill>
                </a:uFill>
              </a:defRPr>
            </a:pPr>
            <a:r>
              <a:t>One released, the other crucified</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p>
            <a:pPr/>
          </a:p>
        </p:txBody>
      </p:sp>
      <p:sp>
        <p:nvSpPr>
          <p:cNvPr id="151" name="Shape 151"/>
          <p:cNvSpPr/>
          <p:nvPr>
            <p:ph type="sldNum" sz="quarter" idx="2"/>
          </p:nvPr>
        </p:nvSpPr>
        <p:spPr>
          <a:xfrm>
            <a:off x="7470564" y="6245225"/>
            <a:ext cx="298872"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2" name="Shape 152"/>
          <p:cNvSpPr/>
          <p:nvPr/>
        </p:nvSpPr>
        <p:spPr>
          <a:xfrm>
            <a:off x="620764" y="-59807"/>
            <a:ext cx="8229601"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4400">
                <a:solidFill>
                  <a:srgbClr val="FFFFFF"/>
                </a:solidFill>
                <a:uFill>
                  <a:solidFill>
                    <a:srgbClr val="FFFFFF"/>
                  </a:solidFill>
                </a:uFill>
              </a:defRPr>
            </a:lvl1pPr>
          </a:lstStyle>
          <a:p>
            <a:pPr/>
            <a:r>
              <a:t>The Yom Kippur Sacrifice</a:t>
            </a:r>
          </a:p>
        </p:txBody>
      </p:sp>
      <p:sp>
        <p:nvSpPr>
          <p:cNvPr id="153" name="Shape 153"/>
          <p:cNvSpPr/>
          <p:nvPr>
            <p:ph type="body" sz="half" idx="1"/>
          </p:nvPr>
        </p:nvSpPr>
        <p:spPr>
          <a:xfrm>
            <a:off x="457200" y="1600200"/>
            <a:ext cx="4121316" cy="5257800"/>
          </a:xfrm>
          <a:prstGeom prst="rect">
            <a:avLst/>
          </a:prstGeom>
        </p:spPr>
        <p:txBody>
          <a:bodyPr/>
          <a:lstStyle/>
          <a:p>
            <a:pPr>
              <a:defRPr>
                <a:solidFill>
                  <a:srgbClr val="FFFFFF"/>
                </a:solidFill>
                <a:uFill>
                  <a:solidFill>
                    <a:srgbClr val="FFFFFF"/>
                  </a:solidFill>
                </a:uFill>
              </a:defRPr>
            </a:pPr>
            <a:r>
              <a:t>The sins are laid on the head of the Scapegoat and sent into the wilderness</a:t>
            </a:r>
          </a:p>
          <a:p>
            <a:pPr>
              <a:defRPr>
                <a:solidFill>
                  <a:srgbClr val="FFFFFF"/>
                </a:solidFill>
                <a:uFill>
                  <a:solidFill>
                    <a:srgbClr val="FFFFFF"/>
                  </a:solidFill>
                </a:uFill>
              </a:defRPr>
            </a:pPr>
            <a:r>
              <a:t>The sins are also laid on the head of the sacrificial goat before he is killed</a:t>
            </a:r>
          </a:p>
        </p:txBody>
      </p:sp>
      <p:pic>
        <p:nvPicPr>
          <p:cNvPr id="154" name="image26.jpg" descr="hands_on_goat"/>
          <p:cNvPicPr>
            <a:picLocks noChangeAspect="1"/>
          </p:cNvPicPr>
          <p:nvPr/>
        </p:nvPicPr>
        <p:blipFill>
          <a:blip r:embed="rId2">
            <a:extLst/>
          </a:blip>
          <a:stretch>
            <a:fillRect/>
          </a:stretch>
        </p:blipFill>
        <p:spPr>
          <a:xfrm>
            <a:off x="4940202" y="1197606"/>
            <a:ext cx="3304785" cy="5560934"/>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prstGeom prst="rect">
            <a:avLst/>
          </a:prstGeom>
        </p:spPr>
        <p:txBody>
          <a:bodyPr/>
          <a:lstStyle/>
          <a:p>
            <a:pPr/>
            <a:r>
              <a:t>Jesus took our sins</a:t>
            </a:r>
          </a:p>
        </p:txBody>
      </p:sp>
      <p:sp>
        <p:nvSpPr>
          <p:cNvPr id="157" name="Shape 157"/>
          <p:cNvSpPr/>
          <p:nvPr>
            <p:ph type="body" idx="1"/>
          </p:nvPr>
        </p:nvSpPr>
        <p:spPr>
          <a:prstGeom prst="rect">
            <a:avLst/>
          </a:prstGeom>
        </p:spPr>
        <p:txBody>
          <a:bodyPr/>
          <a:lstStyle/>
          <a:p>
            <a:pPr/>
            <a:r>
              <a:t>1 Peter 2:24, 25</a:t>
            </a:r>
          </a:p>
          <a:p>
            <a:pPr/>
            <a:r>
              <a:t>and He Himself bore our sins in His body on the cross, so that we might die to sin and live to righteousness; for by His wounds you were healed. For you were continually straying like sheep, but now you have returned to the Shepherd and Guardian of your souls.</a:t>
            </a:r>
          </a:p>
        </p:txBody>
      </p:sp>
      <p:sp>
        <p:nvSpPr>
          <p:cNvPr id="158" name="Shape 15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a:r>
              <a:t>The Heavenly Temple</a:t>
            </a:r>
          </a:p>
        </p:txBody>
      </p:sp>
      <p:sp>
        <p:nvSpPr>
          <p:cNvPr id="161" name="Shape 161"/>
          <p:cNvSpPr/>
          <p:nvPr>
            <p:ph type="body" idx="1"/>
          </p:nvPr>
        </p:nvSpPr>
        <p:spPr>
          <a:prstGeom prst="rect">
            <a:avLst/>
          </a:prstGeom>
        </p:spPr>
        <p:txBody>
          <a:bodyPr/>
          <a:lstStyle/>
          <a:p>
            <a:pPr/>
            <a:r>
              <a:t>Yeshua took His blood to cleanse the Heavenly temple/Tabernacle</a:t>
            </a:r>
          </a:p>
          <a:p>
            <a:pPr/>
            <a:r>
              <a:t>Yom Kippur is the only time all the altars were purified from sin</a:t>
            </a:r>
          </a:p>
          <a:p>
            <a:pPr lvl="1"/>
            <a:r>
              <a:t>altar of burnt offering</a:t>
            </a:r>
          </a:p>
          <a:p>
            <a:pPr lvl="1"/>
            <a:r>
              <a:t>incense altar</a:t>
            </a:r>
          </a:p>
          <a:p>
            <a:pPr lvl="1"/>
            <a:r>
              <a:t>Ark of the Covenant</a:t>
            </a:r>
          </a:p>
          <a:p>
            <a:pPr/>
            <a:r>
              <a:t>Yeshua cleansed the Heavenly temple from sin with His own blood</a:t>
            </a:r>
          </a:p>
        </p:txBody>
      </p:sp>
      <p:sp>
        <p:nvSpPr>
          <p:cNvPr id="162" name="Shape 1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p>
            <a:pPr/>
            <a:r>
              <a:t>Melchizedek Priesthood</a:t>
            </a:r>
          </a:p>
        </p:txBody>
      </p:sp>
      <p:sp>
        <p:nvSpPr>
          <p:cNvPr id="165" name="Shape 16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6" name="pasted-image.tiff"/>
          <p:cNvPicPr>
            <a:picLocks noChangeAspect="1"/>
          </p:cNvPicPr>
          <p:nvPr/>
        </p:nvPicPr>
        <p:blipFill>
          <a:blip r:embed="rId2">
            <a:extLst/>
          </a:blip>
          <a:stretch>
            <a:fillRect/>
          </a:stretch>
        </p:blipFill>
        <p:spPr>
          <a:xfrm>
            <a:off x="1285152" y="1454103"/>
            <a:ext cx="6908646" cy="5181485"/>
          </a:xfrm>
          <a:prstGeom prst="rect">
            <a:avLst/>
          </a:prstGeom>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image10.jpg"/>
          <p:cNvPicPr>
            <a:picLocks noChangeAspect="1"/>
          </p:cNvPicPr>
          <p:nvPr/>
        </p:nvPicPr>
        <p:blipFill>
          <a:blip r:embed="rId2">
            <a:extLst/>
          </a:blip>
          <a:stretch>
            <a:fillRect/>
          </a:stretch>
        </p:blipFill>
        <p:spPr>
          <a:xfrm>
            <a:off x="-79076" y="-63864"/>
            <a:ext cx="9223077" cy="6985728"/>
          </a:xfrm>
          <a:prstGeom prst="rect">
            <a:avLst/>
          </a:prstGeom>
          <a:ln w="12700">
            <a:miter lim="400000"/>
          </a:ln>
        </p:spPr>
      </p:pic>
      <p:sp>
        <p:nvSpPr>
          <p:cNvPr id="169" name="Shape 169"/>
          <p:cNvSpPr/>
          <p:nvPr/>
        </p:nvSpPr>
        <p:spPr>
          <a:xfrm>
            <a:off x="7480661" y="3953690"/>
            <a:ext cx="1" cy="609601"/>
          </a:xfrm>
          <a:prstGeom prst="line">
            <a:avLst/>
          </a:prstGeom>
          <a:ln w="57150">
            <a:solidFill>
              <a:srgbClr val="000000"/>
            </a:solidFill>
            <a:tailEnd type="triangle"/>
          </a:ln>
        </p:spPr>
        <p:txBody>
          <a:bodyPr lIns="45718" tIns="45718" rIns="45718" bIns="45718"/>
          <a:lstStyle/>
          <a:p>
            <a:pPr marL="0" marR="40639" indent="40639"/>
          </a:p>
        </p:txBody>
      </p:sp>
      <p:sp>
        <p:nvSpPr>
          <p:cNvPr id="170" name="Shape 170"/>
          <p:cNvSpPr/>
          <p:nvPr/>
        </p:nvSpPr>
        <p:spPr>
          <a:xfrm>
            <a:off x="2037805" y="3374521"/>
            <a:ext cx="1419499" cy="360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marR="40639" indent="40639">
              <a:defRPr b="1">
                <a:solidFill>
                  <a:srgbClr val="FF0000"/>
                </a:solidFill>
              </a:defRPr>
            </a:lvl1pPr>
          </a:lstStyle>
          <a:p>
            <a:pPr/>
            <a:r>
              <a:t>Priesthood</a:t>
            </a:r>
          </a:p>
        </p:txBody>
      </p:sp>
      <p:sp>
        <p:nvSpPr>
          <p:cNvPr id="171" name="Shape 171"/>
          <p:cNvSpPr/>
          <p:nvPr/>
        </p:nvSpPr>
        <p:spPr>
          <a:xfrm>
            <a:off x="3822713" y="4193084"/>
            <a:ext cx="1419499" cy="3608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marR="40639" indent="40639">
              <a:defRPr b="1">
                <a:solidFill>
                  <a:srgbClr val="FF0000"/>
                </a:solidFill>
              </a:defRPr>
            </a:lvl1pPr>
          </a:lstStyle>
          <a:p>
            <a:pPr/>
            <a:r>
              <a:t>Kingship</a:t>
            </a:r>
          </a:p>
        </p:txBody>
      </p:sp>
      <p:sp>
        <p:nvSpPr>
          <p:cNvPr id="172" name="Shape 172"/>
          <p:cNvSpPr/>
          <p:nvPr/>
        </p:nvSpPr>
        <p:spPr>
          <a:xfrm>
            <a:off x="5768352" y="4078079"/>
            <a:ext cx="1985903" cy="3608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marR="40639" indent="40639" algn="ctr">
              <a:defRPr b="1">
                <a:solidFill>
                  <a:srgbClr val="FF0000"/>
                </a:solidFill>
              </a:defRPr>
            </a:lvl1pPr>
          </a:lstStyle>
          <a:p>
            <a:pPr/>
            <a:r>
              <a:t>Firstborn</a:t>
            </a:r>
          </a:p>
        </p:txBody>
      </p:sp>
      <p:sp>
        <p:nvSpPr>
          <p:cNvPr id="173" name="Shape 173"/>
          <p:cNvSpPr/>
          <p:nvPr/>
        </p:nvSpPr>
        <p:spPr>
          <a:xfrm>
            <a:off x="6518364" y="4550499"/>
            <a:ext cx="1419499" cy="6275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marR="40639" indent="40639" algn="ctr">
              <a:defRPr b="1"/>
            </a:lvl1pPr>
          </a:lstStyle>
          <a:p>
            <a:pPr/>
            <a:r>
              <a:t>House of Ephraim</a:t>
            </a:r>
          </a:p>
        </p:txBody>
      </p:sp>
      <p:sp>
        <p:nvSpPr>
          <p:cNvPr id="174" name="Shape 174"/>
          <p:cNvSpPr/>
          <p:nvPr/>
        </p:nvSpPr>
        <p:spPr>
          <a:xfrm>
            <a:off x="2860415" y="198795"/>
            <a:ext cx="3344093" cy="3608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marR="40639" indent="40639" algn="ctr">
              <a:defRPr b="1">
                <a:solidFill>
                  <a:srgbClr val="FF0000"/>
                </a:solidFill>
              </a:defRPr>
            </a:lvl1pPr>
          </a:lstStyle>
          <a:p>
            <a:pPr/>
            <a:r>
              <a:t>Melchizedek Priesthood</a:t>
            </a:r>
          </a:p>
        </p:txBody>
      </p:sp>
      <p:pic>
        <p:nvPicPr>
          <p:cNvPr id="175" name=""/>
          <p:cNvPicPr>
            <a:picLocks noChangeAspect="0"/>
          </p:cNvPicPr>
          <p:nvPr/>
        </p:nvPicPr>
        <p:blipFill>
          <a:blip r:embed="rId3">
            <a:extLst/>
          </a:blip>
          <a:stretch>
            <a:fillRect/>
          </a:stretch>
        </p:blipFill>
        <p:spPr>
          <a:xfrm>
            <a:off x="1912834" y="2933189"/>
            <a:ext cx="1567841" cy="1535189"/>
          </a:xfrm>
          <a:prstGeom prst="rect">
            <a:avLst/>
          </a:prstGeom>
        </p:spPr>
      </p:pic>
      <p:pic>
        <p:nvPicPr>
          <p:cNvPr id="177" name=""/>
          <p:cNvPicPr>
            <a:picLocks noChangeAspect="0"/>
          </p:cNvPicPr>
          <p:nvPr/>
        </p:nvPicPr>
        <p:blipFill>
          <a:blip r:embed="rId4">
            <a:extLst/>
          </a:blip>
          <a:stretch>
            <a:fillRect/>
          </a:stretch>
        </p:blipFill>
        <p:spPr>
          <a:xfrm>
            <a:off x="3531632" y="3764387"/>
            <a:ext cx="1680044" cy="1319817"/>
          </a:xfrm>
          <a:prstGeom prst="rect">
            <a:avLst/>
          </a:prstGeom>
        </p:spPr>
      </p:pic>
      <p:pic>
        <p:nvPicPr>
          <p:cNvPr id="179" name=""/>
          <p:cNvPicPr>
            <a:picLocks noChangeAspect="0"/>
          </p:cNvPicPr>
          <p:nvPr/>
        </p:nvPicPr>
        <p:blipFill>
          <a:blip r:embed="rId4">
            <a:extLst/>
          </a:blip>
          <a:stretch>
            <a:fillRect/>
          </a:stretch>
        </p:blipFill>
        <p:spPr>
          <a:xfrm>
            <a:off x="5921282" y="3598582"/>
            <a:ext cx="1680044" cy="1319818"/>
          </a:xfrm>
          <a:prstGeom prst="rect">
            <a:avLst/>
          </a:prstGeom>
        </p:spPr>
      </p:pic>
      <p:sp>
        <p:nvSpPr>
          <p:cNvPr id="181" name="Shape 181"/>
          <p:cNvSpPr/>
          <p:nvPr/>
        </p:nvSpPr>
        <p:spPr>
          <a:xfrm>
            <a:off x="3731469" y="6460873"/>
            <a:ext cx="3344093" cy="360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marR="40639" indent="40639" algn="ctr">
              <a:defRPr b="1">
                <a:solidFill>
                  <a:srgbClr val="FF0000"/>
                </a:solidFill>
              </a:defRPr>
            </a:lvl1pPr>
          </a:lstStyle>
          <a:p>
            <a:pPr/>
            <a:r>
              <a:t>our Melchizedek Priest!</a:t>
            </a:r>
          </a:p>
        </p:txBody>
      </p:sp>
      <p:pic>
        <p:nvPicPr>
          <p:cNvPr id="182" name=""/>
          <p:cNvPicPr>
            <a:picLocks noChangeAspect="0"/>
          </p:cNvPicPr>
          <p:nvPr/>
        </p:nvPicPr>
        <p:blipFill>
          <a:blip r:embed="rId5">
            <a:extLst/>
          </a:blip>
          <a:stretch>
            <a:fillRect/>
          </a:stretch>
        </p:blipFill>
        <p:spPr>
          <a:xfrm rot="14338664">
            <a:off x="2352112" y="5223235"/>
            <a:ext cx="2220555" cy="246565"/>
          </a:xfrm>
          <a:prstGeom prst="rect">
            <a:avLst/>
          </a:prstGeom>
        </p:spPr>
      </p:pic>
      <p:pic>
        <p:nvPicPr>
          <p:cNvPr id="184" name=""/>
          <p:cNvPicPr>
            <a:picLocks noChangeAspect="0"/>
          </p:cNvPicPr>
          <p:nvPr/>
        </p:nvPicPr>
        <p:blipFill>
          <a:blip r:embed="rId6">
            <a:extLst/>
          </a:blip>
          <a:stretch>
            <a:fillRect/>
          </a:stretch>
        </p:blipFill>
        <p:spPr>
          <a:xfrm rot="15731045">
            <a:off x="3726978" y="5575246"/>
            <a:ext cx="1225858" cy="246564"/>
          </a:xfrm>
          <a:prstGeom prst="rect">
            <a:avLst/>
          </a:prstGeom>
        </p:spPr>
      </p:pic>
      <p:pic>
        <p:nvPicPr>
          <p:cNvPr id="186" name=""/>
          <p:cNvPicPr>
            <a:picLocks noChangeAspect="0"/>
          </p:cNvPicPr>
          <p:nvPr/>
        </p:nvPicPr>
        <p:blipFill>
          <a:blip r:embed="rId7">
            <a:extLst/>
          </a:blip>
          <a:stretch>
            <a:fillRect/>
          </a:stretch>
        </p:blipFill>
        <p:spPr>
          <a:xfrm rot="18900000">
            <a:off x="4251891" y="5368736"/>
            <a:ext cx="2256971" cy="246564"/>
          </a:xfrm>
          <a:prstGeom prst="rect">
            <a:avLst/>
          </a:prstGeom>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prstGeom prst="rect">
            <a:avLst/>
          </a:prstGeom>
        </p:spPr>
        <p:txBody>
          <a:bodyPr/>
          <a:lstStyle/>
          <a:p>
            <a:pPr/>
            <a:r>
              <a:t>He is now our High Priest</a:t>
            </a:r>
          </a:p>
        </p:txBody>
      </p:sp>
      <p:sp>
        <p:nvSpPr>
          <p:cNvPr id="190" name="Shape 190"/>
          <p:cNvSpPr/>
          <p:nvPr>
            <p:ph type="body" idx="1"/>
          </p:nvPr>
        </p:nvSpPr>
        <p:spPr>
          <a:xfrm>
            <a:off x="457200" y="1282700"/>
            <a:ext cx="8229600" cy="5257800"/>
          </a:xfrm>
          <a:prstGeom prst="rect">
            <a:avLst/>
          </a:prstGeom>
        </p:spPr>
        <p:txBody>
          <a:bodyPr/>
          <a:lstStyle/>
          <a:p>
            <a:pPr marL="383539" indent="-342899">
              <a:defRPr sz="2900"/>
            </a:pPr>
            <a:r>
              <a:t>Hebrews 7, 8, and 9 all discuss the role of Yeshua as High Priest</a:t>
            </a:r>
          </a:p>
          <a:p>
            <a:pPr marL="383539" indent="-342899">
              <a:defRPr sz="2900"/>
            </a:pPr>
            <a:r>
              <a:t>Ch. 7: He is an eternal priest under the order of Melchizedek</a:t>
            </a:r>
          </a:p>
          <a:p>
            <a:pPr marL="383539" indent="-342899">
              <a:defRPr sz="2900"/>
            </a:pPr>
            <a:r>
              <a:t>Ch. 8: His Priesthood officiating the Yom Kippur ceremony in Heaven is better than the Levitical Priesthood</a:t>
            </a:r>
          </a:p>
          <a:p>
            <a:pPr marL="383539" indent="-342899">
              <a:defRPr sz="2900"/>
            </a:pPr>
            <a:r>
              <a:t>Ch 9: His sacrifice is an eternal sacrifice because He used his own blood</a:t>
            </a:r>
          </a:p>
          <a:p>
            <a:pPr marL="383539" indent="-342899">
              <a:defRPr sz="2900"/>
            </a:pPr>
            <a:r>
              <a:t>He will officiate as High Priest until it is time for Him to return to the earth.</a:t>
            </a:r>
          </a:p>
        </p:txBody>
      </p:sp>
      <p:sp>
        <p:nvSpPr>
          <p:cNvPr id="191" name="Shape 1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prstGeom prst="rect">
            <a:avLst/>
          </a:prstGeom>
        </p:spPr>
        <p:txBody>
          <a:bodyPr/>
          <a:lstStyle/>
          <a:p>
            <a:pPr/>
            <a:r>
              <a:t>Yeshua as Messiah</a:t>
            </a:r>
          </a:p>
        </p:txBody>
      </p:sp>
      <p:sp>
        <p:nvSpPr>
          <p:cNvPr id="194" name="Shape 19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5" name="pasted-image.tif"/>
          <p:cNvPicPr>
            <a:picLocks noChangeAspect="1"/>
          </p:cNvPicPr>
          <p:nvPr/>
        </p:nvPicPr>
        <p:blipFill>
          <a:blip r:embed="rId2">
            <a:extLst/>
          </a:blip>
          <a:stretch>
            <a:fillRect/>
          </a:stretch>
        </p:blipFill>
        <p:spPr>
          <a:xfrm>
            <a:off x="559058" y="1874017"/>
            <a:ext cx="3778837" cy="3541713"/>
          </a:xfrm>
          <a:prstGeom prst="rect">
            <a:avLst/>
          </a:prstGeom>
        </p:spPr>
      </p:pic>
      <p:pic>
        <p:nvPicPr>
          <p:cNvPr id="196" name="pasted-image.tiff"/>
          <p:cNvPicPr>
            <a:picLocks noChangeAspect="1"/>
          </p:cNvPicPr>
          <p:nvPr/>
        </p:nvPicPr>
        <p:blipFill>
          <a:blip r:embed="rId3">
            <a:extLst/>
          </a:blip>
          <a:stretch>
            <a:fillRect/>
          </a:stretch>
        </p:blipFill>
        <p:spPr>
          <a:xfrm>
            <a:off x="4552950" y="1713805"/>
            <a:ext cx="4417815" cy="4417815"/>
          </a:xfrm>
          <a:prstGeom prst="rect">
            <a:avLst/>
          </a:prstGeom>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prstGeom prst="rect">
            <a:avLst/>
          </a:prstGeom>
        </p:spPr>
        <p:txBody>
          <a:bodyPr/>
          <a:lstStyle/>
          <a:p>
            <a:pPr/>
            <a:r>
              <a:t>One Messiah, Two Comings</a:t>
            </a:r>
          </a:p>
        </p:txBody>
      </p:sp>
      <p:sp>
        <p:nvSpPr>
          <p:cNvPr id="199" name="Shape 19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0" name="pasted-image.tif"/>
          <p:cNvPicPr>
            <a:picLocks noChangeAspect="1"/>
          </p:cNvPicPr>
          <p:nvPr/>
        </p:nvPicPr>
        <p:blipFill>
          <a:blip r:embed="rId2">
            <a:extLst/>
          </a:blip>
          <a:stretch>
            <a:fillRect/>
          </a:stretch>
        </p:blipFill>
        <p:spPr>
          <a:xfrm>
            <a:off x="559058" y="1874017"/>
            <a:ext cx="3778837" cy="3541713"/>
          </a:xfrm>
          <a:prstGeom prst="rect">
            <a:avLst/>
          </a:prstGeom>
        </p:spPr>
      </p:pic>
      <p:pic>
        <p:nvPicPr>
          <p:cNvPr id="201" name="pasted-image.tiff"/>
          <p:cNvPicPr>
            <a:picLocks noChangeAspect="1"/>
          </p:cNvPicPr>
          <p:nvPr/>
        </p:nvPicPr>
        <p:blipFill>
          <a:blip r:embed="rId3">
            <a:extLst/>
          </a:blip>
          <a:stretch>
            <a:fillRect/>
          </a:stretch>
        </p:blipFill>
        <p:spPr>
          <a:xfrm>
            <a:off x="4552950" y="1713805"/>
            <a:ext cx="4417815" cy="4417815"/>
          </a:xfrm>
          <a:prstGeom prst="rect">
            <a:avLst/>
          </a:prstGeom>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prstGeom prst="rect">
            <a:avLst/>
          </a:prstGeom>
        </p:spPr>
        <p:txBody>
          <a:bodyPr/>
          <a:lstStyle/>
          <a:p>
            <a:pPr/>
            <a:r>
              <a:t>Two Messiahs, One Coming</a:t>
            </a:r>
          </a:p>
        </p:txBody>
      </p:sp>
      <p:sp>
        <p:nvSpPr>
          <p:cNvPr id="204" name="Shape 20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5" name="pasted-image.tif"/>
          <p:cNvPicPr>
            <a:picLocks noChangeAspect="1"/>
          </p:cNvPicPr>
          <p:nvPr/>
        </p:nvPicPr>
        <p:blipFill>
          <a:blip r:embed="rId2">
            <a:extLst/>
          </a:blip>
          <a:stretch>
            <a:fillRect/>
          </a:stretch>
        </p:blipFill>
        <p:spPr>
          <a:xfrm>
            <a:off x="559058" y="1874017"/>
            <a:ext cx="3778837" cy="3541713"/>
          </a:xfrm>
          <a:prstGeom prst="rect">
            <a:avLst/>
          </a:prstGeom>
        </p:spPr>
      </p:pic>
      <p:pic>
        <p:nvPicPr>
          <p:cNvPr id="206" name="pasted-image.tiff"/>
          <p:cNvPicPr>
            <a:picLocks noChangeAspect="1"/>
          </p:cNvPicPr>
          <p:nvPr/>
        </p:nvPicPr>
        <p:blipFill>
          <a:blip r:embed="rId3">
            <a:extLst/>
          </a:blip>
          <a:stretch>
            <a:fillRect/>
          </a:stretch>
        </p:blipFill>
        <p:spPr>
          <a:xfrm>
            <a:off x="4552950" y="1713805"/>
            <a:ext cx="4417815" cy="4417815"/>
          </a:xfrm>
          <a:prstGeom prst="rect">
            <a:avLst/>
          </a:prstGeom>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xfrm>
            <a:off x="457200" y="33658"/>
            <a:ext cx="8229600" cy="1508126"/>
          </a:xfrm>
          <a:prstGeom prst="rect">
            <a:avLst/>
          </a:prstGeom>
        </p:spPr>
        <p:txBody>
          <a:bodyPr/>
          <a:lstStyle/>
          <a:p>
            <a:pPr/>
            <a:r>
              <a:t>The New Covenant</a:t>
            </a:r>
          </a:p>
          <a:p>
            <a:pPr/>
            <a:r>
              <a:t>Part 2</a:t>
            </a:r>
          </a:p>
        </p:txBody>
      </p:sp>
      <p:sp>
        <p:nvSpPr>
          <p:cNvPr id="106" name="Shape 106"/>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7" name="pasted-image.tiff"/>
          <p:cNvPicPr>
            <a:picLocks noChangeAspect="1"/>
          </p:cNvPicPr>
          <p:nvPr/>
        </p:nvPicPr>
        <p:blipFill>
          <a:blip r:embed="rId2">
            <a:extLst/>
          </a:blip>
          <a:stretch>
            <a:fillRect/>
          </a:stretch>
        </p:blipFill>
        <p:spPr>
          <a:xfrm>
            <a:off x="556744" y="1448796"/>
            <a:ext cx="8030512" cy="5717725"/>
          </a:xfrm>
          <a:prstGeom prst="rect">
            <a:avLst/>
          </a:prstGeom>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prstGeom prst="rect">
            <a:avLst/>
          </a:prstGeom>
        </p:spPr>
        <p:txBody>
          <a:bodyPr/>
          <a:lstStyle/>
          <a:p>
            <a:pPr/>
            <a:r>
              <a:t>Two Separate Messiahs</a:t>
            </a:r>
          </a:p>
        </p:txBody>
      </p:sp>
      <p:sp>
        <p:nvSpPr>
          <p:cNvPr id="209" name="Shape 209"/>
          <p:cNvSpPr/>
          <p:nvPr>
            <p:ph type="body" sz="half" idx="1"/>
          </p:nvPr>
        </p:nvSpPr>
        <p:spPr>
          <a:xfrm>
            <a:off x="211852" y="1600200"/>
            <a:ext cx="4267261" cy="5257800"/>
          </a:xfrm>
          <a:prstGeom prst="rect">
            <a:avLst/>
          </a:prstGeom>
        </p:spPr>
        <p:txBody>
          <a:bodyPr/>
          <a:lstStyle>
            <a:lvl1pPr marL="0" indent="0" algn="ctr">
              <a:buSzTx/>
              <a:buNone/>
            </a:lvl1pPr>
          </a:lstStyle>
          <a:p>
            <a:pPr/>
            <a:r>
              <a:t>Messiah ben Joseph</a:t>
            </a:r>
          </a:p>
        </p:txBody>
      </p:sp>
      <p:sp>
        <p:nvSpPr>
          <p:cNvPr id="210" name="Shape 21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1" name="Shape 211"/>
          <p:cNvSpPr/>
          <p:nvPr/>
        </p:nvSpPr>
        <p:spPr>
          <a:xfrm>
            <a:off x="4684323" y="1600200"/>
            <a:ext cx="4174526"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0" algn="ctr">
              <a:spcBef>
                <a:spcPts val="700"/>
              </a:spcBef>
              <a:defRPr sz="3200">
                <a:solidFill>
                  <a:srgbClr val="FFFFFF"/>
                </a:solidFill>
              </a:defRPr>
            </a:lvl1pPr>
          </a:lstStyle>
          <a:p>
            <a:pPr/>
            <a:r>
              <a:t>Messiah ben David</a:t>
            </a:r>
          </a:p>
        </p:txBody>
      </p:sp>
      <p:pic>
        <p:nvPicPr>
          <p:cNvPr id="212" name="pasted-image.tif"/>
          <p:cNvPicPr>
            <a:picLocks noChangeAspect="1"/>
          </p:cNvPicPr>
          <p:nvPr/>
        </p:nvPicPr>
        <p:blipFill>
          <a:blip r:embed="rId2">
            <a:extLst/>
          </a:blip>
          <a:stretch>
            <a:fillRect/>
          </a:stretch>
        </p:blipFill>
        <p:spPr>
          <a:xfrm>
            <a:off x="456065" y="2458243"/>
            <a:ext cx="3778836" cy="3541714"/>
          </a:xfrm>
          <a:prstGeom prst="rect">
            <a:avLst/>
          </a:prstGeom>
        </p:spPr>
      </p:pic>
      <p:pic>
        <p:nvPicPr>
          <p:cNvPr id="213" name="pasted-image.tiff"/>
          <p:cNvPicPr>
            <a:picLocks noChangeAspect="1"/>
          </p:cNvPicPr>
          <p:nvPr/>
        </p:nvPicPr>
        <p:blipFill>
          <a:blip r:embed="rId3">
            <a:extLst/>
          </a:blip>
          <a:srcRect l="0" t="0" r="0" b="5100"/>
          <a:stretch>
            <a:fillRect/>
          </a:stretch>
        </p:blipFill>
        <p:spPr>
          <a:xfrm>
            <a:off x="4562580" y="2298005"/>
            <a:ext cx="4417815" cy="4192489"/>
          </a:xfrm>
          <a:prstGeom prst="rect">
            <a:avLst/>
          </a:prstGeom>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a:lstStyle/>
          <a:p>
            <a:pPr/>
            <a:r>
              <a:t>Messiah ben Joseph</a:t>
            </a:r>
          </a:p>
        </p:txBody>
      </p:sp>
      <p:sp>
        <p:nvSpPr>
          <p:cNvPr id="216" name="Shape 216"/>
          <p:cNvSpPr/>
          <p:nvPr>
            <p:ph type="body" idx="1"/>
          </p:nvPr>
        </p:nvSpPr>
        <p:spPr>
          <a:prstGeom prst="rect">
            <a:avLst/>
          </a:prstGeom>
        </p:spPr>
        <p:txBody>
          <a:bodyPr/>
          <a:lstStyle/>
          <a:p>
            <a:pPr>
              <a:defRPr sz="3000"/>
            </a:pPr>
            <a:r>
              <a:t>In Jewish eschatology Messiah ben Joseph, also known as Messiah ben Ephraim, is a Tzaddik (righteous man) from the tribe of Ephraim and a descendant of Joseph.</a:t>
            </a:r>
          </a:p>
          <a:p>
            <a:pPr>
              <a:defRPr sz="3000"/>
            </a:pPr>
            <a:r>
              <a:t>According to Talmud, the need for his appearance will depend on the spiritual condition of the Jewish people. If they are worthy, he will come riding on the clouds of heaven. If not worthy, he will come lowly, riding on a donkey. </a:t>
            </a:r>
          </a:p>
        </p:txBody>
      </p:sp>
      <p:sp>
        <p:nvSpPr>
          <p:cNvPr id="217" name="Shape 21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p:nvPr>
        </p:nvSpPr>
        <p:spPr>
          <a:prstGeom prst="rect">
            <a:avLst/>
          </a:prstGeom>
        </p:spPr>
        <p:txBody>
          <a:bodyPr/>
          <a:lstStyle/>
          <a:p>
            <a:pPr/>
            <a:r>
              <a:t>Messiah ben Joseph</a:t>
            </a:r>
          </a:p>
        </p:txBody>
      </p:sp>
      <p:sp>
        <p:nvSpPr>
          <p:cNvPr id="220" name="Shape 220"/>
          <p:cNvSpPr/>
          <p:nvPr>
            <p:ph type="body" idx="1"/>
          </p:nvPr>
        </p:nvSpPr>
        <p:spPr>
          <a:xfrm>
            <a:off x="457200" y="1518417"/>
            <a:ext cx="8229600" cy="5257801"/>
          </a:xfrm>
          <a:prstGeom prst="rect">
            <a:avLst/>
          </a:prstGeom>
        </p:spPr>
        <p:txBody>
          <a:bodyPr/>
          <a:lstStyle/>
          <a:p>
            <a:pPr marL="383539" indent="-342899">
              <a:defRPr sz="2700"/>
            </a:pPr>
            <a:r>
              <a:t>He will come as the Suffering Servant - a “tzaddik” who could die on behalf of the nation. </a:t>
            </a:r>
          </a:p>
          <a:p>
            <a:pPr lvl="1" marL="840739" indent="-342899">
              <a:spcBef>
                <a:spcPts val="700"/>
              </a:spcBef>
              <a:buChar char="•"/>
              <a:defRPr sz="2500"/>
            </a:pPr>
            <a:r>
              <a:t>[In this case, we see Jesus as dying in Ephraim’s place, so Yah can betroth her again.]</a:t>
            </a:r>
          </a:p>
          <a:p>
            <a:pPr marL="383539" indent="-342899">
              <a:defRPr sz="2700"/>
            </a:pPr>
            <a:r>
              <a:t>He will go into the Hall of Atonement in Gan Eden and take upon himself all the sickness, pain and suffering of Israel. Otherwise, the people of Israel would not be able to bear their own suffering.</a:t>
            </a:r>
          </a:p>
          <a:p>
            <a:pPr marL="383539" indent="-342899">
              <a:defRPr sz="2700"/>
            </a:pPr>
            <a:r>
              <a:t>after his death a period of great calamities will befall Israel.[6] God will then resurrect the dead and usher in the Messianic Era of universal peace.</a:t>
            </a:r>
          </a:p>
        </p:txBody>
      </p:sp>
      <p:sp>
        <p:nvSpPr>
          <p:cNvPr id="221" name="Shape 22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prstGeom prst="rect">
            <a:avLst/>
          </a:prstGeom>
        </p:spPr>
        <p:txBody>
          <a:bodyPr/>
          <a:lstStyle/>
          <a:p>
            <a:pPr/>
            <a:r>
              <a:t>Isaiah 53</a:t>
            </a:r>
          </a:p>
        </p:txBody>
      </p:sp>
      <p:sp>
        <p:nvSpPr>
          <p:cNvPr id="224" name="Shape 224"/>
          <p:cNvSpPr/>
          <p:nvPr>
            <p:ph type="body" idx="1"/>
          </p:nvPr>
        </p:nvSpPr>
        <p:spPr>
          <a:prstGeom prst="rect">
            <a:avLst/>
          </a:prstGeom>
        </p:spPr>
        <p:txBody>
          <a:bodyPr/>
          <a:lstStyle/>
          <a:p>
            <a:pPr marL="383539" indent="-342899">
              <a:defRPr sz="2900"/>
            </a:pPr>
            <a:r>
              <a:t>In fact, it was our diseases he bore, our pains from which he suffered; yet we regarded him as punished, stricken and afflicted by God.</a:t>
            </a:r>
          </a:p>
          <a:p>
            <a:pPr marL="383539" indent="-342899">
              <a:defRPr sz="2900"/>
            </a:pPr>
            <a:r>
              <a:t>But he was wounded because of our crimes, crushed because of our sins; the disciplining that makes us whole fell on him, and by his bruises we are healed.</a:t>
            </a:r>
          </a:p>
          <a:p>
            <a:pPr marL="383539" indent="-342899">
              <a:defRPr sz="2900"/>
            </a:pPr>
            <a:r>
              <a:t>We all, like sheep, went astray; we turned, each one, to his own way; yet Adonai laid on him the guilt of all of us.</a:t>
            </a:r>
          </a:p>
        </p:txBody>
      </p:sp>
      <p:sp>
        <p:nvSpPr>
          <p:cNvPr id="225" name="Shape 22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p>
            <a:pPr/>
            <a:r>
              <a:t>Messiah ben David</a:t>
            </a:r>
          </a:p>
        </p:txBody>
      </p:sp>
      <p:sp>
        <p:nvSpPr>
          <p:cNvPr id="228" name="Shape 228"/>
          <p:cNvSpPr/>
          <p:nvPr>
            <p:ph type="body" idx="1"/>
          </p:nvPr>
        </p:nvSpPr>
        <p:spPr>
          <a:prstGeom prst="rect">
            <a:avLst/>
          </a:prstGeom>
        </p:spPr>
        <p:txBody>
          <a:bodyPr/>
          <a:lstStyle/>
          <a:p>
            <a:pPr/>
            <a:r>
              <a:t>Messiah ben Joseph will come first, to fight for the Land and die for the nation of Israel</a:t>
            </a:r>
          </a:p>
          <a:p>
            <a:pPr/>
            <a:r>
              <a:t>Messiah ben David will come at the end of days riding on a white horse to reign as king over Israel</a:t>
            </a:r>
          </a:p>
          <a:p>
            <a:pPr/>
            <a:r>
              <a:t>He will come “riding on the clouds of heaven”</a:t>
            </a:r>
          </a:p>
          <a:p>
            <a:pPr/>
            <a:r>
              <a:t>He will rebuild the Millennial Temple</a:t>
            </a:r>
          </a:p>
        </p:txBody>
      </p:sp>
      <p:sp>
        <p:nvSpPr>
          <p:cNvPr id="229" name="Shape 22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p:nvPr>
        </p:nvSpPr>
        <p:spPr>
          <a:prstGeom prst="rect">
            <a:avLst/>
          </a:prstGeom>
        </p:spPr>
        <p:txBody>
          <a:bodyPr/>
          <a:lstStyle/>
          <a:p>
            <a:pPr/>
            <a:r>
              <a:t>Yeshua Has Different Roles</a:t>
            </a:r>
          </a:p>
        </p:txBody>
      </p:sp>
      <p:sp>
        <p:nvSpPr>
          <p:cNvPr id="232" name="Shape 23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3" name="pasted-image.tiff"/>
          <p:cNvPicPr>
            <a:picLocks noChangeAspect="1"/>
          </p:cNvPicPr>
          <p:nvPr/>
        </p:nvPicPr>
        <p:blipFill>
          <a:blip r:embed="rId2">
            <a:extLst/>
          </a:blip>
          <a:stretch>
            <a:fillRect/>
          </a:stretch>
        </p:blipFill>
        <p:spPr>
          <a:xfrm>
            <a:off x="1054100" y="1346200"/>
            <a:ext cx="7035800" cy="5384800"/>
          </a:xfrm>
          <a:prstGeom prst="rect">
            <a:avLst/>
          </a:prstGeom>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prstGeom prst="rect">
            <a:avLst/>
          </a:prstGeom>
        </p:spPr>
        <p:txBody>
          <a:bodyPr/>
          <a:lstStyle/>
          <a:p>
            <a:pPr/>
            <a:r>
              <a:t>The Roles of Messiah</a:t>
            </a:r>
          </a:p>
        </p:txBody>
      </p:sp>
      <p:sp>
        <p:nvSpPr>
          <p:cNvPr id="236" name="Shape 236"/>
          <p:cNvSpPr/>
          <p:nvPr>
            <p:ph type="body" idx="1"/>
          </p:nvPr>
        </p:nvSpPr>
        <p:spPr>
          <a:xfrm>
            <a:off x="457200" y="1790700"/>
            <a:ext cx="8229600" cy="5257800"/>
          </a:xfrm>
          <a:prstGeom prst="rect">
            <a:avLst/>
          </a:prstGeom>
        </p:spPr>
        <p:txBody>
          <a:bodyPr/>
          <a:lstStyle/>
          <a:p>
            <a:pPr/>
            <a:r>
              <a:t>Past: He finished His work as Messiah ben Joseph, the </a:t>
            </a:r>
            <a:r>
              <a:rPr>
                <a:solidFill>
                  <a:srgbClr val="FFFB00"/>
                </a:solidFill>
              </a:rPr>
              <a:t>Firstborn</a:t>
            </a:r>
          </a:p>
          <a:p>
            <a:pPr/>
            <a:r>
              <a:t>Present: He is officiating as </a:t>
            </a:r>
            <a:r>
              <a:rPr>
                <a:solidFill>
                  <a:srgbClr val="FFFB00"/>
                </a:solidFill>
              </a:rPr>
              <a:t>High Priest</a:t>
            </a:r>
            <a:r>
              <a:t> of Heaven</a:t>
            </a:r>
          </a:p>
          <a:p>
            <a:pPr lvl="1"/>
            <a:r>
              <a:t>Providing permanent atonement for sin</a:t>
            </a:r>
          </a:p>
          <a:p>
            <a:pPr lvl="1"/>
            <a:r>
              <a:t>Mediating for us until He returns</a:t>
            </a:r>
          </a:p>
          <a:p>
            <a:pPr/>
            <a:r>
              <a:t>Future: Will ride into Jerusalem on a white horse as Messiah ben David, and reign as </a:t>
            </a:r>
            <a:r>
              <a:rPr>
                <a:solidFill>
                  <a:srgbClr val="FFFB00"/>
                </a:solidFill>
              </a:rPr>
              <a:t>King</a:t>
            </a:r>
            <a:r>
              <a:t> of all Israel!</a:t>
            </a:r>
          </a:p>
        </p:txBody>
      </p:sp>
      <p:sp>
        <p:nvSpPr>
          <p:cNvPr id="237" name="Shape 2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prstGeom prst="rect">
            <a:avLst/>
          </a:prstGeom>
        </p:spPr>
        <p:txBody>
          <a:bodyPr/>
          <a:lstStyle/>
          <a:p>
            <a:pPr/>
            <a:r>
              <a:t>Yeshua’s Current Role</a:t>
            </a:r>
          </a:p>
        </p:txBody>
      </p:sp>
      <p:sp>
        <p:nvSpPr>
          <p:cNvPr id="240" name="Shape 240"/>
          <p:cNvSpPr/>
          <p:nvPr>
            <p:ph type="body" idx="1"/>
          </p:nvPr>
        </p:nvSpPr>
        <p:spPr>
          <a:xfrm>
            <a:off x="647700" y="1473200"/>
            <a:ext cx="8229600" cy="5257800"/>
          </a:xfrm>
          <a:prstGeom prst="rect">
            <a:avLst/>
          </a:prstGeom>
        </p:spPr>
        <p:txBody>
          <a:bodyPr/>
          <a:lstStyle/>
          <a:p>
            <a:pPr/>
            <a:r>
              <a:t>He is seeking those who are “lost”</a:t>
            </a:r>
          </a:p>
          <a:p>
            <a:pPr lvl="1"/>
            <a:r>
              <a:t>Gentile Ephraim outside of Covenant</a:t>
            </a:r>
          </a:p>
          <a:p>
            <a:pPr lvl="1"/>
            <a:r>
              <a:t>Judah outside of the Covenant</a:t>
            </a:r>
          </a:p>
          <a:p>
            <a:pPr lvl="1"/>
            <a:r>
              <a:t>Gentiles who never were in Covenant</a:t>
            </a:r>
          </a:p>
          <a:p>
            <a:pPr/>
            <a:r>
              <a:t>The Good Shepherd</a:t>
            </a:r>
          </a:p>
          <a:p>
            <a:pPr/>
            <a:r>
              <a:t>A Fisher of Men</a:t>
            </a:r>
          </a:p>
          <a:p>
            <a:pPr/>
            <a:r>
              <a:t>We are to follow Him as disciples</a:t>
            </a:r>
          </a:p>
        </p:txBody>
      </p:sp>
      <p:sp>
        <p:nvSpPr>
          <p:cNvPr id="241" name="Shape 2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prstGeom prst="rect">
            <a:avLst/>
          </a:prstGeom>
        </p:spPr>
        <p:txBody>
          <a:bodyPr/>
          <a:lstStyle/>
          <a:p>
            <a:pPr/>
            <a:r>
              <a:t>The Good Shepherd</a:t>
            </a:r>
          </a:p>
        </p:txBody>
      </p:sp>
      <p:sp>
        <p:nvSpPr>
          <p:cNvPr id="244" name="Shape 244"/>
          <p:cNvSpPr/>
          <p:nvPr>
            <p:ph type="body" idx="1"/>
          </p:nvPr>
        </p:nvSpPr>
        <p:spPr>
          <a:xfrm>
            <a:off x="457200" y="1424951"/>
            <a:ext cx="8229600" cy="5257801"/>
          </a:xfrm>
          <a:prstGeom prst="rect">
            <a:avLst/>
          </a:prstGeom>
        </p:spPr>
        <p:txBody>
          <a:bodyPr/>
          <a:lstStyle>
            <a:lvl1pPr marL="383539" indent="-342899">
              <a:defRPr sz="2400"/>
            </a:lvl1pPr>
          </a:lstStyle>
          <a:p>
            <a:pPr/>
            <a:r>
              <a:t>Ezekiel 34:11-16 - “‘For here is what Adonai Elohim says: “I am taking over! I will search for my sheep and look after them, myself. 12 Just as a shepherd looks after his flock when he finds himself among his scattered sheep, so I will look after my sheep. I will rescue them from all the places where they were scattered when it was cloudy and dark. 13 I will bring them back from those peoples, gather them from those countries and return them to their own land. … 15 Yes, I will pasture my sheep; and I will let them rest” says Adonai Elohim. 16 “I will seek the lost, bring back the outcasts, bandage the broken, and strengthen the sick. But the fat and the strong I will destroy — I will feed them with judgment.”</a:t>
            </a:r>
          </a:p>
        </p:txBody>
      </p:sp>
      <p:sp>
        <p:nvSpPr>
          <p:cNvPr id="245" name="Shape 2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p:nvPr>
        </p:nvSpPr>
        <p:spPr>
          <a:prstGeom prst="rect">
            <a:avLst/>
          </a:prstGeom>
        </p:spPr>
        <p:txBody>
          <a:bodyPr/>
          <a:lstStyle/>
          <a:p>
            <a:pPr/>
            <a:r>
              <a:t>Jesus the Fisher of Men</a:t>
            </a:r>
          </a:p>
        </p:txBody>
      </p:sp>
      <p:sp>
        <p:nvSpPr>
          <p:cNvPr id="248" name="Shape 248"/>
          <p:cNvSpPr/>
          <p:nvPr>
            <p:ph type="body" idx="1"/>
          </p:nvPr>
        </p:nvSpPr>
        <p:spPr>
          <a:prstGeom prst="rect">
            <a:avLst/>
          </a:prstGeom>
        </p:spPr>
        <p:txBody>
          <a:bodyPr/>
          <a:lstStyle/>
          <a:p>
            <a:pPr marL="383539" indent="-342899">
              <a:defRPr sz="2900"/>
            </a:pPr>
            <a:r>
              <a:t>Genesis 48:15, 16 - Then he blessed Yosef: “The God in whose presence my fathers Abraham and Isaac lived, the God who has been my own shepherd all my life long to this day, the angel who has rescued me from all harm, bless these boys. May they remember who I am and what I stand for, and likewise my fathers Abraham and Isaac, who they were and what they stood for. </a:t>
            </a:r>
            <a:r>
              <a:rPr>
                <a:solidFill>
                  <a:schemeClr val="accent3">
                    <a:satOff val="18648"/>
                    <a:lumOff val="5971"/>
                  </a:schemeClr>
                </a:solidFill>
              </a:rPr>
              <a:t>And may they grow into teeming multitudes on the earth.”</a:t>
            </a:r>
          </a:p>
        </p:txBody>
      </p:sp>
      <p:sp>
        <p:nvSpPr>
          <p:cNvPr id="249" name="Shape 24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prstGeom prst="rect">
            <a:avLst/>
          </a:prstGeom>
        </p:spPr>
        <p:txBody>
          <a:bodyPr/>
          <a:lstStyle/>
          <a:p>
            <a:pPr/>
            <a:r>
              <a:t>What Did Jesus Do?</a:t>
            </a:r>
          </a:p>
        </p:txBody>
      </p:sp>
      <p:sp>
        <p:nvSpPr>
          <p:cNvPr id="110" name="Shape 110"/>
          <p:cNvSpPr/>
          <p:nvPr>
            <p:ph type="body" idx="1"/>
          </p:nvPr>
        </p:nvSpPr>
        <p:spPr>
          <a:xfrm>
            <a:off x="457200" y="1343169"/>
            <a:ext cx="8229600" cy="5257801"/>
          </a:xfrm>
          <a:prstGeom prst="rect">
            <a:avLst/>
          </a:prstGeom>
        </p:spPr>
        <p:txBody>
          <a:bodyPr/>
          <a:lstStyle/>
          <a:p>
            <a:pPr>
              <a:defRPr sz="3000"/>
            </a:pPr>
            <a:r>
              <a:t>He was the Bridegroom who died for His adulterous bride to make her a widow so He could betroth her again</a:t>
            </a:r>
          </a:p>
          <a:p>
            <a:pPr>
              <a:defRPr sz="3000"/>
            </a:pPr>
            <a:r>
              <a:t>He brought the Firstborn of Ephraim back into the Covenant House</a:t>
            </a:r>
          </a:p>
          <a:p>
            <a:pPr>
              <a:defRPr sz="3000"/>
            </a:pPr>
            <a:r>
              <a:t>He was the Passover “son” who re-opened the door to the Covenant</a:t>
            </a:r>
          </a:p>
          <a:p>
            <a:pPr lvl="1">
              <a:spcBef>
                <a:spcPts val="700"/>
              </a:spcBef>
              <a:buChar char="•"/>
              <a:defRPr sz="3000"/>
            </a:pPr>
            <a:r>
              <a:t>The Lamb of Passover</a:t>
            </a:r>
          </a:p>
          <a:p>
            <a:pPr lvl="1">
              <a:spcBef>
                <a:spcPts val="700"/>
              </a:spcBef>
              <a:buChar char="•"/>
              <a:defRPr sz="3000"/>
            </a:pPr>
            <a:r>
              <a:t>The Goat of Yom Kippur</a:t>
            </a:r>
          </a:p>
        </p:txBody>
      </p:sp>
      <p:sp>
        <p:nvSpPr>
          <p:cNvPr id="111" name="Shape 11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prstGeom prst="rect">
            <a:avLst/>
          </a:prstGeom>
        </p:spPr>
        <p:txBody>
          <a:bodyPr/>
          <a:lstStyle/>
          <a:p>
            <a:pPr/>
            <a:r>
              <a:t>Jesus the Fisher of Men</a:t>
            </a:r>
          </a:p>
        </p:txBody>
      </p:sp>
      <p:sp>
        <p:nvSpPr>
          <p:cNvPr id="252" name="Shape 252"/>
          <p:cNvSpPr/>
          <p:nvPr>
            <p:ph type="body" idx="1"/>
          </p:nvPr>
        </p:nvSpPr>
        <p:spPr>
          <a:prstGeom prst="rect">
            <a:avLst/>
          </a:prstGeom>
        </p:spPr>
        <p:txBody>
          <a:bodyPr/>
          <a:lstStyle/>
          <a:p>
            <a:pPr/>
            <a:r>
              <a:rPr>
                <a:solidFill>
                  <a:schemeClr val="accent3">
                    <a:satOff val="18648"/>
                    <a:lumOff val="5971"/>
                  </a:schemeClr>
                </a:solidFill>
              </a:rPr>
              <a:t>And may they grow into teeming multitudes on the earth.”</a:t>
            </a:r>
            <a:endParaRPr>
              <a:solidFill>
                <a:schemeClr val="accent3">
                  <a:satOff val="18648"/>
                  <a:lumOff val="5971"/>
                </a:schemeClr>
              </a:solidFill>
            </a:endParaRPr>
          </a:p>
          <a:p>
            <a:pPr/>
            <a:r>
              <a:t>Hebrew: “May they multiply, may they grow like </a:t>
            </a:r>
            <a:r>
              <a:rPr>
                <a:solidFill>
                  <a:schemeClr val="accent3">
                    <a:satOff val="18648"/>
                    <a:lumOff val="5971"/>
                  </a:schemeClr>
                </a:solidFill>
              </a:rPr>
              <a:t>a multitude of fish</a:t>
            </a:r>
            <a:r>
              <a:t>; may they be teaming multitudes</a:t>
            </a:r>
          </a:p>
          <a:p>
            <a:pPr/>
            <a:r>
              <a:t>Jesus is the Great Fisherman, fishing for “Ephraim” and “Manasseh”</a:t>
            </a:r>
          </a:p>
          <a:p>
            <a:pPr/>
            <a:r>
              <a:t>Jesus taught His disciples to be “fishers of men”</a:t>
            </a:r>
          </a:p>
        </p:txBody>
      </p:sp>
      <p:sp>
        <p:nvSpPr>
          <p:cNvPr id="253" name="Shape 25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p:nvPr>
        </p:nvSpPr>
        <p:spPr>
          <a:xfrm>
            <a:off x="457200" y="489719"/>
            <a:ext cx="8229600" cy="1508126"/>
          </a:xfrm>
          <a:prstGeom prst="rect">
            <a:avLst/>
          </a:prstGeom>
        </p:spPr>
        <p:txBody>
          <a:bodyPr/>
          <a:lstStyle>
            <a:lvl1pPr>
              <a:defRPr>
                <a:solidFill>
                  <a:srgbClr val="FFFFFF"/>
                </a:solidFill>
                <a:uFill>
                  <a:solidFill>
                    <a:srgbClr val="FFFFFF"/>
                  </a:solidFill>
                </a:uFill>
              </a:defRPr>
            </a:lvl1pPr>
          </a:lstStyle>
          <a:p>
            <a:pPr/>
            <a:r>
              <a:t>Remember Ephraim and Manasseh?</a:t>
            </a:r>
          </a:p>
        </p:txBody>
      </p:sp>
      <p:sp>
        <p:nvSpPr>
          <p:cNvPr id="256" name="Shape 256"/>
          <p:cNvSpPr/>
          <p:nvPr>
            <p:ph type="body" idx="1"/>
          </p:nvPr>
        </p:nvSpPr>
        <p:spPr>
          <a:xfrm>
            <a:off x="457200" y="1997844"/>
            <a:ext cx="8229600" cy="5257801"/>
          </a:xfrm>
          <a:prstGeom prst="rect">
            <a:avLst/>
          </a:prstGeom>
        </p:spPr>
        <p:txBody>
          <a:bodyPr/>
          <a:lstStyle/>
          <a:p>
            <a:pPr marL="269240" indent="-228600">
              <a:buClr>
                <a:srgbClr val="FFFFFF"/>
              </a:buClr>
              <a:buFont typeface="Arial"/>
              <a:defRPr>
                <a:solidFill>
                  <a:srgbClr val="FFFFFF"/>
                </a:solidFill>
                <a:uFill>
                  <a:solidFill>
                    <a:srgbClr val="FFFFFF"/>
                  </a:solidFill>
                </a:uFill>
              </a:defRPr>
            </a:pPr>
            <a:r>
              <a:t>Israel blesses Ephraim and Manasseh</a:t>
            </a:r>
          </a:p>
          <a:p>
            <a:pPr marL="269240" indent="-228600">
              <a:buClr>
                <a:srgbClr val="FFFFFF"/>
              </a:buClr>
              <a:buFont typeface="Arial"/>
              <a:defRPr>
                <a:solidFill>
                  <a:srgbClr val="FFFFFF"/>
                </a:solidFill>
                <a:uFill>
                  <a:solidFill>
                    <a:srgbClr val="FFFFFF"/>
                  </a:solidFill>
                </a:uFill>
              </a:defRPr>
            </a:pPr>
            <a:r>
              <a:t>Manasseh would be great, but Ephraim would become “</a:t>
            </a:r>
            <a:r>
              <a:rPr>
                <a:solidFill>
                  <a:schemeClr val="accent3">
                    <a:satOff val="18648"/>
                    <a:lumOff val="5971"/>
                  </a:schemeClr>
                </a:solidFill>
              </a:rPr>
              <a:t>a multitude of nations</a:t>
            </a:r>
            <a:r>
              <a:t>.”</a:t>
            </a:r>
          </a:p>
          <a:p>
            <a:pPr marL="269240" indent="-228600">
              <a:buClr>
                <a:srgbClr val="FFFFFF"/>
              </a:buClr>
              <a:buFont typeface="Arial"/>
              <a:defRPr>
                <a:solidFill>
                  <a:srgbClr val="FFFFFF"/>
                </a:solidFill>
                <a:uFill>
                  <a:solidFill>
                    <a:srgbClr val="FFFFFF"/>
                  </a:solidFill>
                </a:uFill>
              </a:defRPr>
            </a:pPr>
            <a:r>
              <a:t>Hebrew: Melo ha’goyim</a:t>
            </a:r>
          </a:p>
          <a:p>
            <a:pPr marL="269240" indent="-228600">
              <a:buClr>
                <a:srgbClr val="FFFFFF"/>
              </a:buClr>
              <a:buFont typeface="Arial"/>
              <a:defRPr>
                <a:solidFill>
                  <a:srgbClr val="FFFFFF"/>
                </a:solidFill>
                <a:uFill>
                  <a:solidFill>
                    <a:srgbClr val="FFFFFF"/>
                  </a:solidFill>
                </a:uFill>
              </a:defRPr>
            </a:pPr>
          </a:p>
          <a:p>
            <a:pPr marL="0" indent="0" algn="ctr">
              <a:buSzTx/>
              <a:buNone/>
              <a:defRPr sz="4800">
                <a:solidFill>
                  <a:srgbClr val="FFFFFF"/>
                </a:solidFill>
                <a:uFill>
                  <a:solidFill>
                    <a:srgbClr val="FFFFFF"/>
                  </a:solidFill>
                </a:uFill>
              </a:defRPr>
            </a:pPr>
            <a:r>
              <a:t>The Fullness of the Gentiles</a:t>
            </a:r>
          </a:p>
        </p:txBody>
      </p:sp>
      <p:sp>
        <p:nvSpPr>
          <p:cNvPr id="257" name="Shape 257"/>
          <p:cNvSpPr/>
          <p:nvPr>
            <p:ph type="sldNum" sz="quarter" idx="2"/>
          </p:nvPr>
        </p:nvSpPr>
        <p:spPr>
          <a:xfrm>
            <a:off x="7463966" y="6642869"/>
            <a:ext cx="312068" cy="304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6"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p:nvPr>
        </p:nvSpPr>
        <p:spPr>
          <a:prstGeom prst="rect">
            <a:avLst/>
          </a:prstGeom>
        </p:spPr>
        <p:txBody>
          <a:bodyPr/>
          <a:lstStyle>
            <a:lvl1pPr>
              <a:defRPr>
                <a:solidFill>
                  <a:srgbClr val="FFFFFF"/>
                </a:solidFill>
                <a:uFill>
                  <a:solidFill>
                    <a:srgbClr val="FFFFFF"/>
                  </a:solidFill>
                </a:uFill>
              </a:defRPr>
            </a:lvl1pPr>
          </a:lstStyle>
          <a:p>
            <a:pPr/>
            <a:r>
              <a:t>Fullness of the Gentiles</a:t>
            </a:r>
          </a:p>
        </p:txBody>
      </p:sp>
      <p:sp>
        <p:nvSpPr>
          <p:cNvPr id="260" name="Shape 260"/>
          <p:cNvSpPr/>
          <p:nvPr>
            <p:ph type="body" idx="1"/>
          </p:nvPr>
        </p:nvSpPr>
        <p:spPr>
          <a:xfrm>
            <a:off x="457200" y="1417005"/>
            <a:ext cx="8229600" cy="4851401"/>
          </a:xfrm>
          <a:prstGeom prst="rect">
            <a:avLst/>
          </a:prstGeom>
        </p:spPr>
        <p:txBody>
          <a:bodyPr/>
          <a:lstStyle/>
          <a:p>
            <a:pPr>
              <a:defRPr>
                <a:solidFill>
                  <a:srgbClr val="FFFFFF"/>
                </a:solidFill>
                <a:uFill>
                  <a:solidFill>
                    <a:srgbClr val="FFFFFF"/>
                  </a:solidFill>
                </a:uFill>
              </a:defRPr>
            </a:pPr>
            <a:r>
              <a:t>Romans 11:25-26  “For I do not want you, brethren, to be uninformed of this mystery-- so that you will not be wise in your own estimation-- that a partial hardening has happened to Israel until </a:t>
            </a:r>
            <a:r>
              <a:rPr>
                <a:solidFill>
                  <a:schemeClr val="accent3">
                    <a:satOff val="18648"/>
                    <a:lumOff val="5971"/>
                  </a:schemeClr>
                </a:solidFill>
              </a:rPr>
              <a:t>the fullness of the Gentiles has come in</a:t>
            </a:r>
            <a:r>
              <a:t>.”</a:t>
            </a:r>
          </a:p>
          <a:p>
            <a:pPr>
              <a:defRPr>
                <a:solidFill>
                  <a:srgbClr val="FFFFFF"/>
                </a:solidFill>
                <a:uFill>
                  <a:solidFill>
                    <a:srgbClr val="FFFFFF"/>
                  </a:solidFill>
                </a:uFill>
              </a:defRPr>
            </a:pPr>
            <a:r>
              <a:t>And in this way </a:t>
            </a:r>
            <a:r>
              <a:rPr>
                <a:solidFill>
                  <a:schemeClr val="accent3">
                    <a:satOff val="18648"/>
                    <a:lumOff val="5971"/>
                  </a:schemeClr>
                </a:solidFill>
              </a:rPr>
              <a:t>all Israel will be saved</a:t>
            </a:r>
            <a:r>
              <a:t>, as it is written,“The Deliverer will come from Zion,he will banish ungodliness from Jacob”;</a:t>
            </a:r>
          </a:p>
        </p:txBody>
      </p:sp>
      <p:sp>
        <p:nvSpPr>
          <p:cNvPr id="261" name="Shape 261"/>
          <p:cNvSpPr/>
          <p:nvPr>
            <p:ph type="sldNum" sz="quarter" idx="2"/>
          </p:nvPr>
        </p:nvSpPr>
        <p:spPr>
          <a:xfrm>
            <a:off x="7463966" y="6245225"/>
            <a:ext cx="312068"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p:nvPr>
        </p:nvSpPr>
        <p:spPr>
          <a:prstGeom prst="rect">
            <a:avLst/>
          </a:prstGeom>
        </p:spPr>
        <p:txBody>
          <a:bodyPr/>
          <a:lstStyle/>
          <a:p>
            <a:pPr/>
            <a:r>
              <a:t>If you haven’t figured it out yet…</a:t>
            </a:r>
          </a:p>
        </p:txBody>
      </p:sp>
      <p:sp>
        <p:nvSpPr>
          <p:cNvPr id="264" name="Shape 264"/>
          <p:cNvSpPr/>
          <p:nvPr>
            <p:ph type="body" idx="1"/>
          </p:nvPr>
        </p:nvSpPr>
        <p:spPr>
          <a:xfrm>
            <a:off x="457200" y="2267892"/>
            <a:ext cx="8229600" cy="4590108"/>
          </a:xfrm>
          <a:prstGeom prst="rect">
            <a:avLst/>
          </a:prstGeom>
        </p:spPr>
        <p:txBody>
          <a:bodyPr/>
          <a:lstStyle/>
          <a:p>
            <a:pPr marL="0" indent="0" algn="ctr">
              <a:buSzTx/>
              <a:buNone/>
              <a:defRPr sz="3800"/>
            </a:pPr>
            <a:r>
              <a:t>We are the “fullness of the Gentiles”</a:t>
            </a:r>
          </a:p>
          <a:p>
            <a:pPr marL="0" indent="0" algn="ctr">
              <a:buSzTx/>
              <a:buNone/>
              <a:defRPr sz="3800"/>
            </a:pPr>
          </a:p>
          <a:p>
            <a:pPr marL="0" indent="0" algn="ctr">
              <a:buSzTx/>
              <a:buNone/>
              <a:defRPr sz="3800"/>
            </a:pPr>
            <a:r>
              <a:t>We are Ephraim - the lost 10 tribes!</a:t>
            </a:r>
          </a:p>
        </p:txBody>
      </p:sp>
      <p:sp>
        <p:nvSpPr>
          <p:cNvPr id="265" name="Shape 26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title"/>
          </p:nvPr>
        </p:nvSpPr>
        <p:spPr>
          <a:prstGeom prst="rect">
            <a:avLst/>
          </a:prstGeom>
        </p:spPr>
        <p:txBody>
          <a:bodyPr/>
          <a:lstStyle>
            <a:lvl1pPr>
              <a:defRPr sz="4300"/>
            </a:lvl1pPr>
          </a:lstStyle>
          <a:p>
            <a:pPr/>
            <a:r>
              <a:t>The Work of Yeshua in Covenant</a:t>
            </a:r>
          </a:p>
        </p:txBody>
      </p:sp>
      <p:sp>
        <p:nvSpPr>
          <p:cNvPr id="268" name="Shape 26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9" name="Shape 269"/>
          <p:cNvSpPr/>
          <p:nvPr>
            <p:ph type="body" idx="1"/>
          </p:nvPr>
        </p:nvSpPr>
        <p:spPr>
          <a:xfrm>
            <a:off x="457200" y="1417786"/>
            <a:ext cx="8229601" cy="5545363"/>
          </a:xfrm>
          <a:prstGeom prst="rect">
            <a:avLst/>
          </a:prstGeom>
        </p:spPr>
        <p:txBody>
          <a:bodyPr/>
          <a:lstStyle/>
          <a:p>
            <a:pPr>
              <a:defRPr sz="3000"/>
            </a:pPr>
            <a:r>
              <a:t>He was the Bridegroom who died for His adulterous bride</a:t>
            </a:r>
          </a:p>
          <a:p>
            <a:pPr>
              <a:defRPr sz="3000"/>
            </a:pPr>
            <a:r>
              <a:t>He redeemed the Firstborn of Ephraim </a:t>
            </a:r>
          </a:p>
          <a:p>
            <a:pPr>
              <a:defRPr sz="3000"/>
            </a:pPr>
            <a:r>
              <a:t>He was the Passover “Lamb” who re-opened the door to the Covenant</a:t>
            </a:r>
          </a:p>
          <a:p>
            <a:pPr>
              <a:defRPr sz="3000"/>
            </a:pPr>
            <a:r>
              <a:t>He was the Yom Kippur “Goat” who cleansed the Heavenly Temple and the sins of Israel</a:t>
            </a:r>
          </a:p>
          <a:p>
            <a:pPr>
              <a:defRPr sz="3000"/>
            </a:pPr>
            <a:r>
              <a:t>He is the Melchizedek Priest and Mediator</a:t>
            </a:r>
          </a:p>
          <a:p>
            <a:pPr>
              <a:defRPr sz="3000"/>
            </a:pPr>
            <a:r>
              <a:t>He is our coming Messiah</a:t>
            </a:r>
          </a:p>
          <a:p>
            <a:pPr>
              <a:defRPr sz="3000"/>
            </a:pPr>
            <a:r>
              <a:t>He will reign as King over all Israel!</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title"/>
          </p:nvPr>
        </p:nvSpPr>
        <p:spPr>
          <a:xfrm>
            <a:off x="457200" y="92073"/>
            <a:ext cx="8229600" cy="1508129"/>
          </a:xfrm>
          <a:prstGeom prst="rect">
            <a:avLst/>
          </a:prstGeom>
        </p:spPr>
        <p:txBody>
          <a:bodyPr/>
          <a:lstStyle/>
          <a:p>
            <a:pPr/>
            <a:r>
              <a:t>Yeshua in The Covenants</a:t>
            </a:r>
          </a:p>
        </p:txBody>
      </p:sp>
      <p:sp>
        <p:nvSpPr>
          <p:cNvPr id="272" name="Shape 272"/>
          <p:cNvSpPr/>
          <p:nvPr>
            <p:ph type="body" idx="1"/>
          </p:nvPr>
        </p:nvSpPr>
        <p:spPr>
          <a:xfrm>
            <a:off x="457200" y="1440706"/>
            <a:ext cx="8229600" cy="4948332"/>
          </a:xfrm>
          <a:prstGeom prst="rect">
            <a:avLst/>
          </a:prstGeom>
        </p:spPr>
        <p:txBody>
          <a:bodyPr/>
          <a:lstStyle/>
          <a:p>
            <a:pPr marL="436201" marR="31405" indent="-436201" defTabSz="706647">
              <a:spcBef>
                <a:spcPts val="400"/>
              </a:spcBef>
              <a:buAutoNum type="arabicPeriod" startAt="1"/>
              <a:defRPr sz="2392"/>
            </a:pPr>
            <a:r>
              <a:t>Adam - Jesus was the Second Adam</a:t>
            </a:r>
          </a:p>
          <a:p>
            <a:pPr marL="436201" marR="31405" indent="-436201" defTabSz="706647">
              <a:spcBef>
                <a:spcPts val="400"/>
              </a:spcBef>
              <a:buAutoNum type="arabicPeriod" startAt="1"/>
              <a:defRPr sz="2392"/>
            </a:pPr>
            <a:r>
              <a:t>Noah - Jesus was the rainbow - the Water and Light</a:t>
            </a:r>
          </a:p>
          <a:p>
            <a:pPr marL="436201" marR="31405" indent="-436201" defTabSz="706647">
              <a:spcBef>
                <a:spcPts val="400"/>
              </a:spcBef>
              <a:buAutoNum type="arabicPeriod" startAt="1"/>
              <a:defRPr sz="2392"/>
            </a:pPr>
            <a:r>
              <a:t>Abraham, Isaac, Jacob - Jesus walked between the pieces and died to pay for the broken covenant</a:t>
            </a:r>
            <a:endParaRPr>
              <a:solidFill>
                <a:schemeClr val="accent3">
                  <a:satOff val="18648"/>
                  <a:lumOff val="5971"/>
                </a:schemeClr>
              </a:solidFill>
            </a:endParaRPr>
          </a:p>
          <a:p>
            <a:pPr marL="436201" marR="31405" indent="-436201" defTabSz="706647">
              <a:spcBef>
                <a:spcPts val="400"/>
              </a:spcBef>
              <a:buAutoNum type="arabicPeriod" startAt="1"/>
              <a:defRPr sz="2392"/>
            </a:pPr>
            <a:r>
              <a:t>Moses - Jesus is a Prophet like unto Moses</a:t>
            </a:r>
          </a:p>
          <a:p>
            <a:pPr lvl="1" marL="637104" marR="31405" indent="-252373" defTabSz="706647">
              <a:spcBef>
                <a:spcPts val="400"/>
              </a:spcBef>
              <a:buChar char="–"/>
              <a:defRPr sz="2392"/>
            </a:pPr>
            <a:r>
              <a:t>He redeemed the Firstborn as the Passover Lamb</a:t>
            </a:r>
          </a:p>
          <a:p>
            <a:pPr lvl="1" marL="637104" marR="31405" indent="-252373" defTabSz="706647">
              <a:spcBef>
                <a:spcPts val="400"/>
              </a:spcBef>
              <a:buChar char="–"/>
              <a:defRPr sz="2392"/>
            </a:pPr>
            <a:r>
              <a:t>Jesus died so God could marry the Bride again</a:t>
            </a:r>
          </a:p>
          <a:p>
            <a:pPr marL="436201" marR="31405" indent="-436201" defTabSz="706647">
              <a:spcBef>
                <a:spcPts val="400"/>
              </a:spcBef>
              <a:buAutoNum type="arabicPeriod" startAt="1"/>
              <a:defRPr sz="2392"/>
            </a:pPr>
            <a:r>
              <a:t>David - Jesus is our eternal King from the Tribe of Judah</a:t>
            </a:r>
          </a:p>
          <a:p>
            <a:pPr marL="436201" marR="31405" indent="-436201" defTabSz="706647">
              <a:spcBef>
                <a:spcPts val="400"/>
              </a:spcBef>
              <a:buAutoNum type="arabicPeriod" startAt="1"/>
              <a:defRPr sz="2392"/>
            </a:pPr>
            <a:r>
              <a:t>Phinehas - Jesus is the heavenly Melchizedek High Priest of the broken Vav</a:t>
            </a:r>
          </a:p>
          <a:p>
            <a:pPr marL="436201" marR="31405" indent="-436201" defTabSz="706647">
              <a:spcBef>
                <a:spcPts val="400"/>
              </a:spcBef>
              <a:buAutoNum type="arabicPeriod" startAt="1"/>
              <a:defRPr sz="2392"/>
            </a:pPr>
            <a:r>
              <a:t>New/Renewed Covenant - Jesus embodies and fills all the Covenants!</a:t>
            </a:r>
          </a:p>
        </p:txBody>
      </p:sp>
      <p:sp>
        <p:nvSpPr>
          <p:cNvPr id="273" name="Shape 273"/>
          <p:cNvSpPr/>
          <p:nvPr>
            <p:ph type="sldNum" sz="quarter" idx="4294967295"/>
          </p:nvPr>
        </p:nvSpPr>
        <p:spPr>
          <a:xfrm>
            <a:off x="7463966" y="6245225"/>
            <a:ext cx="312068"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7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7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7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7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72">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2"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title"/>
          </p:nvPr>
        </p:nvSpPr>
        <p:spPr>
          <a:xfrm>
            <a:off x="457200" y="-136526"/>
            <a:ext cx="8229600" cy="1508126"/>
          </a:xfrm>
          <a:prstGeom prst="rect">
            <a:avLst/>
          </a:prstGeom>
        </p:spPr>
        <p:txBody>
          <a:bodyPr/>
          <a:lstStyle/>
          <a:p>
            <a:pPr/>
            <a:r>
              <a:t>The “Story” of Covenant</a:t>
            </a:r>
          </a:p>
        </p:txBody>
      </p:sp>
      <p:sp>
        <p:nvSpPr>
          <p:cNvPr id="276" name="Shape 276"/>
          <p:cNvSpPr/>
          <p:nvPr>
            <p:ph type="body" idx="1"/>
          </p:nvPr>
        </p:nvSpPr>
        <p:spPr>
          <a:xfrm>
            <a:off x="457200" y="1026165"/>
            <a:ext cx="8229600" cy="5574805"/>
          </a:xfrm>
          <a:prstGeom prst="rect">
            <a:avLst/>
          </a:prstGeom>
        </p:spPr>
        <p:txBody>
          <a:bodyPr/>
          <a:lstStyle>
            <a:lvl1pPr marL="383539" indent="-342899">
              <a:defRPr sz="2500"/>
            </a:lvl1pPr>
          </a:lstStyle>
          <a:p>
            <a:pPr/>
            <a:r>
              <a:t>YHVH created the earth and put Adam in charge. He cleansed the earth with water and preserves His”Adam”. God then finds a man who He can cut a covenant with and provides him a house, a family, and a piece of land. He raises up a Bride, then provides her with a wedding Ketubah and a Kingdom with a constitution. He establishes an eternal Kingship and eternal Priesthood. When the people break covenant, He raises up Messiah ben Joseph to die, to re-marry His Bride. When all 12 tribes of the two houses of Israel and Judah have come back into the Covenant, Yeshua will return as Messiah ben David to establish the Kingdom of Israel. He will be the King of all the earth and rule the world from Jerusalem with His resurrected Bride.</a:t>
            </a:r>
          </a:p>
        </p:txBody>
      </p:sp>
      <p:sp>
        <p:nvSpPr>
          <p:cNvPr id="277" name="Shape 27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9" name="pasted-image.tiff"/>
          <p:cNvPicPr>
            <a:picLocks noChangeAspect="1"/>
          </p:cNvPicPr>
          <p:nvPr/>
        </p:nvPicPr>
        <p:blipFill>
          <a:blip r:embed="rId2">
            <a:extLst/>
          </a:blip>
          <a:stretch>
            <a:fillRect/>
          </a:stretch>
        </p:blipFill>
        <p:spPr>
          <a:xfrm>
            <a:off x="1574452" y="1031613"/>
            <a:ext cx="5741096" cy="5741095"/>
          </a:xfrm>
          <a:prstGeom prst="rect">
            <a:avLst/>
          </a:prstGeom>
        </p:spPr>
      </p:pic>
      <p:sp>
        <p:nvSpPr>
          <p:cNvPr id="280" name="Shape 280"/>
          <p:cNvSpPr/>
          <p:nvPr>
            <p:ph type="title"/>
          </p:nvPr>
        </p:nvSpPr>
        <p:spPr>
          <a:xfrm>
            <a:off x="457200" y="-238126"/>
            <a:ext cx="8229600" cy="1508126"/>
          </a:xfrm>
          <a:prstGeom prst="rect">
            <a:avLst/>
          </a:prstGeom>
        </p:spPr>
        <p:txBody>
          <a:bodyPr/>
          <a:lstStyle>
            <a:lvl1pPr>
              <a:defRPr sz="4000"/>
            </a:lvl1pPr>
          </a:lstStyle>
          <a:p>
            <a:pPr/>
            <a:r>
              <a:t>Will you join the Story?</a:t>
            </a:r>
          </a:p>
        </p:txBody>
      </p:sp>
      <p:sp>
        <p:nvSpPr>
          <p:cNvPr id="281" name="Shape 28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2" name="pasted-image.tiff"/>
          <p:cNvPicPr>
            <a:picLocks noChangeAspect="1"/>
          </p:cNvPicPr>
          <p:nvPr/>
        </p:nvPicPr>
        <p:blipFill>
          <a:blip r:embed="rId3">
            <a:extLst/>
          </a:blip>
          <a:srcRect l="0" t="10832" r="0" b="10832"/>
          <a:stretch>
            <a:fillRect/>
          </a:stretch>
        </p:blipFill>
        <p:spPr>
          <a:xfrm>
            <a:off x="2338585" y="5493791"/>
            <a:ext cx="4212817" cy="1368029"/>
          </a:xfrm>
          <a:prstGeom prst="rect">
            <a:avLst/>
          </a:prstGeom>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82"/>
                                        </p:tgtEl>
                                        <p:attrNameLst>
                                          <p:attrName>style.visibility</p:attrName>
                                        </p:attrNameLst>
                                      </p:cBhvr>
                                      <p:to>
                                        <p:strVal val="visible"/>
                                      </p:to>
                                    </p:set>
                                    <p:animEffect filter="dissolve" transition="in">
                                      <p:cBhvr>
                                        <p:cTn id="7" dur="1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p:nvPr>
        </p:nvSpPr>
        <p:spPr>
          <a:prstGeom prst="rect">
            <a:avLst/>
          </a:prstGeom>
        </p:spPr>
        <p:txBody>
          <a:bodyPr/>
          <a:lstStyle/>
          <a:p>
            <a:pPr/>
            <a:r>
              <a:t>Jesus’ Other Works</a:t>
            </a:r>
          </a:p>
        </p:txBody>
      </p:sp>
      <p:sp>
        <p:nvSpPr>
          <p:cNvPr id="114" name="Shape 114"/>
          <p:cNvSpPr/>
          <p:nvPr>
            <p:ph type="body" idx="1"/>
          </p:nvPr>
        </p:nvSpPr>
        <p:spPr>
          <a:prstGeom prst="rect">
            <a:avLst/>
          </a:prstGeom>
        </p:spPr>
        <p:txBody>
          <a:bodyPr/>
          <a:lstStyle/>
          <a:p>
            <a:pPr/>
            <a:r>
              <a:t>He paid for the broken Abrahamic Covenant</a:t>
            </a:r>
          </a:p>
          <a:p>
            <a:pPr/>
            <a:r>
              <a:t>He was the Yom Kippur goat for sin</a:t>
            </a:r>
          </a:p>
          <a:p>
            <a:pPr/>
            <a:r>
              <a:t>He is the High Priest of the Heavenly Tabernacle</a:t>
            </a:r>
          </a:p>
          <a:p>
            <a:pPr lvl="1"/>
            <a:r>
              <a:t>under the order of Melchizedek</a:t>
            </a:r>
          </a:p>
          <a:p>
            <a:pPr/>
            <a:r>
              <a:t>He is Messiah - but which one?</a:t>
            </a:r>
          </a:p>
        </p:txBody>
      </p:sp>
      <p:sp>
        <p:nvSpPr>
          <p:cNvPr id="115" name="Shape 115"/>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sldNum" sz="quarter" idx="4294967295"/>
          </p:nvPr>
        </p:nvSpPr>
        <p:spPr>
          <a:xfrm>
            <a:off x="7513408" y="6245225"/>
            <a:ext cx="213184"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8" name="image6.tif"/>
          <p:cNvPicPr>
            <a:picLocks noChangeAspect="1"/>
          </p:cNvPicPr>
          <p:nvPr/>
        </p:nvPicPr>
        <p:blipFill>
          <a:blip r:embed="rId2">
            <a:extLst/>
          </a:blip>
          <a:stretch>
            <a:fillRect/>
          </a:stretch>
        </p:blipFill>
        <p:spPr>
          <a:xfrm>
            <a:off x="345810" y="12776"/>
            <a:ext cx="8528579" cy="6832447"/>
          </a:xfrm>
          <a:prstGeom prst="rect">
            <a:avLst/>
          </a:prstGeom>
          <a:ln w="12700">
            <a:miter lim="400000"/>
          </a:ln>
        </p:spPr>
      </p:pic>
      <p:pic>
        <p:nvPicPr>
          <p:cNvPr id="119" name="image7.png"/>
          <p:cNvPicPr>
            <a:picLocks noChangeAspect="1"/>
          </p:cNvPicPr>
          <p:nvPr/>
        </p:nvPicPr>
        <p:blipFill>
          <a:blip r:embed="rId3">
            <a:extLst/>
          </a:blip>
          <a:srcRect l="36593" t="0" r="16192" b="16952"/>
          <a:stretch>
            <a:fillRect/>
          </a:stretch>
        </p:blipFill>
        <p:spPr>
          <a:xfrm>
            <a:off x="3289300" y="711765"/>
            <a:ext cx="1535000" cy="1951184"/>
          </a:xfrm>
          <a:prstGeom prst="rect">
            <a:avLst/>
          </a:prstGeom>
          <a:ln w="12700">
            <a:miter lim="400000"/>
          </a:ln>
        </p:spPr>
      </p:pic>
      <p:pic>
        <p:nvPicPr>
          <p:cNvPr id="120" name="image7.png"/>
          <p:cNvPicPr>
            <a:picLocks noChangeAspect="1"/>
          </p:cNvPicPr>
          <p:nvPr/>
        </p:nvPicPr>
        <p:blipFill>
          <a:blip r:embed="rId3">
            <a:extLst/>
          </a:blip>
          <a:srcRect l="2396" t="2414" r="57819" b="15875"/>
          <a:stretch>
            <a:fillRect/>
          </a:stretch>
        </p:blipFill>
        <p:spPr>
          <a:xfrm>
            <a:off x="4935317" y="3146862"/>
            <a:ext cx="1414895" cy="2100013"/>
          </a:xfrm>
          <a:prstGeom prst="rect">
            <a:avLst/>
          </a:prstGeom>
          <a:ln w="12700">
            <a:miter lim="400000"/>
          </a:ln>
        </p:spPr>
      </p:pic>
      <p:pic>
        <p:nvPicPr>
          <p:cNvPr id="121" name="image8.tif"/>
          <p:cNvPicPr>
            <a:picLocks noChangeAspect="1"/>
          </p:cNvPicPr>
          <p:nvPr/>
        </p:nvPicPr>
        <p:blipFill>
          <a:blip r:embed="rId4">
            <a:extLst/>
          </a:blip>
          <a:srcRect l="13857" t="0" r="27458" b="0"/>
          <a:stretch>
            <a:fillRect/>
          </a:stretch>
        </p:blipFill>
        <p:spPr>
          <a:xfrm>
            <a:off x="3133705" y="579563"/>
            <a:ext cx="1934760" cy="2320741"/>
          </a:xfrm>
          <a:prstGeom prst="rect">
            <a:avLst/>
          </a:prstGeom>
          <a:ln w="12700">
            <a:miter lim="400000"/>
          </a:ln>
        </p:spPr>
      </p:pic>
      <p:pic>
        <p:nvPicPr>
          <p:cNvPr id="122" name="image9.tif"/>
          <p:cNvPicPr>
            <a:picLocks noChangeAspect="1"/>
          </p:cNvPicPr>
          <p:nvPr/>
        </p:nvPicPr>
        <p:blipFill>
          <a:blip r:embed="rId5">
            <a:extLst/>
          </a:blip>
          <a:srcRect l="50065" t="8837" r="27655" b="44409"/>
          <a:stretch>
            <a:fillRect/>
          </a:stretch>
        </p:blipFill>
        <p:spPr>
          <a:xfrm>
            <a:off x="4646700" y="3123200"/>
            <a:ext cx="2218643" cy="214704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4" presetID="22" grpId="2" fill="hold">
                                  <p:stCondLst>
                                    <p:cond delay="0"/>
                                  </p:stCondLst>
                                  <p:iterate type="el" backwards="0">
                                    <p:tmAbs val="0"/>
                                  </p:iterate>
                                  <p:childTnLst>
                                    <p:set>
                                      <p:cBhvr>
                                        <p:cTn id="10" fill="hold"/>
                                        <p:tgtEl>
                                          <p:spTgt spid="120"/>
                                        </p:tgtEl>
                                        <p:attrNameLst>
                                          <p:attrName>style.visibility</p:attrName>
                                        </p:attrNameLst>
                                      </p:cBhvr>
                                      <p:to>
                                        <p:strVal val="visible"/>
                                      </p:to>
                                    </p:set>
                                    <p:animEffect filter="wipe(down)" transition="in">
                                      <p:cBhvr>
                                        <p:cTn id="11" dur="1250"/>
                                        <p:tgtEl>
                                          <p:spTgt spid="12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4" presetID="22" grpId="3" fill="hold">
                                  <p:stCondLst>
                                    <p:cond delay="0"/>
                                  </p:stCondLst>
                                  <p:iterate type="el" backwards="0">
                                    <p:tmAbs val="0"/>
                                  </p:iterate>
                                  <p:childTnLst>
                                    <p:set>
                                      <p:cBhvr>
                                        <p:cTn id="15" fill="hold"/>
                                        <p:tgtEl>
                                          <p:spTgt spid="121"/>
                                        </p:tgtEl>
                                        <p:attrNameLst>
                                          <p:attrName>style.visibility</p:attrName>
                                        </p:attrNameLst>
                                      </p:cBhvr>
                                      <p:to>
                                        <p:strVal val="visible"/>
                                      </p:to>
                                    </p:set>
                                    <p:animEffect filter="wipe(down)" transition="in">
                                      <p:cBhvr>
                                        <p:cTn id="16" dur="1250"/>
                                        <p:tgtEl>
                                          <p:spTgt spid="121"/>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2" grpId="4" fill="hold">
                                  <p:stCondLst>
                                    <p:cond delay="0"/>
                                  </p:stCondLst>
                                  <p:iterate type="el" backwards="0">
                                    <p:tmAbs val="0"/>
                                  </p:iterate>
                                  <p:childTnLst>
                                    <p:set>
                                      <p:cBhvr>
                                        <p:cTn id="20" fill="hold"/>
                                        <p:tgtEl>
                                          <p:spTgt spid="122"/>
                                        </p:tgtEl>
                                        <p:attrNameLst>
                                          <p:attrName>style.visibility</p:attrName>
                                        </p:attrNameLst>
                                      </p:cBhvr>
                                      <p:to>
                                        <p:strVal val="visible"/>
                                      </p:to>
                                    </p:set>
                                    <p:animEffect filter="wipe(down)" transition="in">
                                      <p:cBhvr>
                                        <p:cTn id="21" dur="125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2"/>
      <p:bldP build="whole" bldLvl="1" animBg="1" rev="0" advAuto="0" spid="122" grpId="4"/>
      <p:bldP build="whole" bldLvl="1" animBg="1" rev="0" advAuto="0" spid="121" grpId="3"/>
      <p:bldP build="whole" bldLvl="1" animBg="1" rev="0" advAuto="0" spid="11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a:r>
              <a:t>Jesus: The Yom Kippur Sacrifice</a:t>
            </a:r>
          </a:p>
        </p:txBody>
      </p:sp>
      <p:sp>
        <p:nvSpPr>
          <p:cNvPr id="125" name="Shape 125"/>
          <p:cNvSpPr/>
          <p:nvPr>
            <p:ph type="body" idx="1"/>
          </p:nvPr>
        </p:nvSpPr>
        <p:spPr>
          <a:xfrm>
            <a:off x="457200" y="1600200"/>
            <a:ext cx="7840861" cy="5257800"/>
          </a:xfrm>
          <a:prstGeom prst="rect">
            <a:avLst/>
          </a:prstGeom>
        </p:spPr>
        <p:txBody>
          <a:bodyPr/>
          <a:lstStyle/>
          <a:p>
            <a:pPr/>
            <a:r>
              <a:t>Day of Atonement</a:t>
            </a:r>
          </a:p>
          <a:p>
            <a:pPr/>
            <a:r>
              <a:t>Forgivness for Intentional Sin</a:t>
            </a:r>
          </a:p>
          <a:p>
            <a:pPr lvl="1"/>
            <a:r>
              <a:t>willful, rebellious sin</a:t>
            </a:r>
          </a:p>
          <a:p>
            <a:pPr lvl="1"/>
            <a:r>
              <a:t>unintentional sin or sin against a brother is forgiven by repentance and recompense</a:t>
            </a:r>
          </a:p>
          <a:p>
            <a:pPr lvl="1"/>
            <a:r>
              <a:t>Only YHVH can forgive willful, rebellious sin against Him</a:t>
            </a:r>
          </a:p>
          <a:p>
            <a:pPr/>
            <a:r>
              <a:t>This is done once a year on Yom Kippur</a:t>
            </a:r>
          </a:p>
        </p:txBody>
      </p:sp>
      <p:sp>
        <p:nvSpPr>
          <p:cNvPr id="126" name="Shape 126"/>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p>
            <a:pPr/>
            <a:r>
              <a:t>The Temple Sacrifices</a:t>
            </a:r>
          </a:p>
        </p:txBody>
      </p:sp>
      <p:sp>
        <p:nvSpPr>
          <p:cNvPr id="129" name="Shape 129"/>
          <p:cNvSpPr/>
          <p:nvPr>
            <p:ph type="body" idx="1"/>
          </p:nvPr>
        </p:nvSpPr>
        <p:spPr>
          <a:xfrm>
            <a:off x="457200" y="1383803"/>
            <a:ext cx="8229600" cy="4928097"/>
          </a:xfrm>
          <a:prstGeom prst="rect">
            <a:avLst/>
          </a:prstGeom>
        </p:spPr>
        <p:txBody>
          <a:bodyPr/>
          <a:lstStyle/>
          <a:p>
            <a:pPr marL="0" indent="0">
              <a:buSzTx/>
              <a:buNone/>
              <a:defRPr sz="3000"/>
            </a:pPr>
            <a:r>
              <a:t>The five offerings in the Temple that covered unintentional sin. Free will offerings.</a:t>
            </a:r>
          </a:p>
          <a:p>
            <a:pPr marL="529166" indent="-529166">
              <a:buAutoNum type="arabicPeriod" startAt="1"/>
              <a:defRPr sz="2800"/>
            </a:pPr>
            <a:r>
              <a:t>Olah offering - The burnt offering. A dedication offering.</a:t>
            </a:r>
          </a:p>
          <a:p>
            <a:pPr marL="529166" indent="-529166">
              <a:buAutoNum type="arabicPeriod" startAt="1"/>
              <a:defRPr sz="2800"/>
            </a:pPr>
            <a:r>
              <a:t>Mincha offering - The flour offering, no blood</a:t>
            </a:r>
          </a:p>
          <a:p>
            <a:pPr marL="529166" indent="-529166">
              <a:buAutoNum type="arabicPeriod" startAt="1"/>
              <a:defRPr sz="2800"/>
            </a:pPr>
            <a:r>
              <a:t>Shelamim - the peace offering. A shared meal</a:t>
            </a:r>
          </a:p>
          <a:p>
            <a:pPr marL="529166" indent="-529166">
              <a:buAutoNum type="arabicPeriod" startAt="1"/>
              <a:defRPr sz="2800"/>
            </a:pPr>
            <a:r>
              <a:t>Chatat - the sin offering for unintentional weaknesses and failures.</a:t>
            </a:r>
          </a:p>
          <a:p>
            <a:pPr marL="529166" indent="-529166">
              <a:buAutoNum type="arabicPeriod" startAt="1"/>
              <a:defRPr sz="2800"/>
            </a:pPr>
            <a:r>
              <a:t>Asham - the trespass offering, if you trespass towards your neighbor. Often given for fraud.</a:t>
            </a:r>
          </a:p>
        </p:txBody>
      </p:sp>
      <p:sp>
        <p:nvSpPr>
          <p:cNvPr id="130" name="Shape 130"/>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a:p>
        </p:txBody>
      </p:sp>
      <p:sp>
        <p:nvSpPr>
          <p:cNvPr id="133" name="Shape 133"/>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4" name="image7.jpg" descr="learn_offerings"/>
          <p:cNvPicPr>
            <a:picLocks noChangeAspect="1"/>
          </p:cNvPicPr>
          <p:nvPr/>
        </p:nvPicPr>
        <p:blipFill>
          <a:blip r:embed="rId2">
            <a:extLst/>
          </a:blip>
          <a:stretch>
            <a:fillRect/>
          </a:stretch>
        </p:blipFill>
        <p:spPr>
          <a:xfrm>
            <a:off x="4626518" y="1307164"/>
            <a:ext cx="4519891" cy="5649864"/>
          </a:xfrm>
          <a:prstGeom prst="rect">
            <a:avLst/>
          </a:prstGeom>
          <a:ln w="12700">
            <a:miter lim="400000"/>
          </a:ln>
        </p:spPr>
      </p:pic>
      <p:sp>
        <p:nvSpPr>
          <p:cNvPr id="135" name="Shape 135"/>
          <p:cNvSpPr/>
          <p:nvPr/>
        </p:nvSpPr>
        <p:spPr>
          <a:xfrm>
            <a:off x="620764" y="-59807"/>
            <a:ext cx="8229601"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4400">
                <a:solidFill>
                  <a:srgbClr val="FFFFFF"/>
                </a:solidFill>
                <a:uFill>
                  <a:solidFill>
                    <a:srgbClr val="FFFFFF"/>
                  </a:solidFill>
                </a:uFill>
              </a:defRPr>
            </a:lvl1pPr>
          </a:lstStyle>
          <a:p>
            <a:pPr/>
            <a:r>
              <a:t>The Yom Kippur Sacrifice</a:t>
            </a:r>
          </a:p>
        </p:txBody>
      </p:sp>
      <p:sp>
        <p:nvSpPr>
          <p:cNvPr id="136" name="Shape 136"/>
          <p:cNvSpPr/>
          <p:nvPr>
            <p:ph type="body" sz="half" idx="1"/>
          </p:nvPr>
        </p:nvSpPr>
        <p:spPr>
          <a:xfrm>
            <a:off x="457200" y="1600200"/>
            <a:ext cx="3995810" cy="5257801"/>
          </a:xfrm>
          <a:prstGeom prst="rect">
            <a:avLst/>
          </a:prstGeom>
        </p:spPr>
        <p:txBody>
          <a:bodyPr/>
          <a:lstStyle/>
          <a:p>
            <a:pPr>
              <a:defRPr>
                <a:solidFill>
                  <a:srgbClr val="FFFFFF"/>
                </a:solidFill>
                <a:uFill>
                  <a:solidFill>
                    <a:srgbClr val="FFFFFF"/>
                  </a:solidFill>
                </a:uFill>
              </a:defRPr>
            </a:pPr>
            <a:r>
              <a:t>There are 16 different animals sacrificed</a:t>
            </a:r>
          </a:p>
          <a:p>
            <a:pPr>
              <a:defRPr>
                <a:solidFill>
                  <a:srgbClr val="FFFFFF"/>
                </a:solidFill>
                <a:uFill>
                  <a:solidFill>
                    <a:srgbClr val="FFFFFF"/>
                  </a:solidFill>
                </a:uFill>
              </a:defRPr>
            </a:pPr>
            <a:r>
              <a:t>The two main ones are a bullock and the goat</a:t>
            </a:r>
          </a:p>
          <a:p>
            <a:pPr>
              <a:defRPr>
                <a:solidFill>
                  <a:srgbClr val="FFFFFF"/>
                </a:solidFill>
                <a:uFill>
                  <a:solidFill>
                    <a:srgbClr val="FFFFFF"/>
                  </a:solidFill>
                </a:uFill>
              </a:defRPr>
            </a:pPr>
            <a:r>
              <a:t>The bullock is sacrificed first for the atonement for the Priests</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a:p>
        </p:txBody>
      </p:sp>
      <p:sp>
        <p:nvSpPr>
          <p:cNvPr id="139" name="Shape 139"/>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0" name="image23.jpg" descr="right_hand"/>
          <p:cNvPicPr>
            <a:picLocks noChangeAspect="1"/>
          </p:cNvPicPr>
          <p:nvPr/>
        </p:nvPicPr>
        <p:blipFill>
          <a:blip r:embed="rId2">
            <a:extLst/>
          </a:blip>
          <a:srcRect l="20959" t="0" r="14691" b="0"/>
          <a:stretch>
            <a:fillRect/>
          </a:stretch>
        </p:blipFill>
        <p:spPr>
          <a:xfrm>
            <a:off x="4632893" y="1607546"/>
            <a:ext cx="4421654" cy="4698720"/>
          </a:xfrm>
          <a:prstGeom prst="rect">
            <a:avLst/>
          </a:prstGeom>
          <a:ln w="12700">
            <a:miter lim="400000"/>
          </a:ln>
        </p:spPr>
      </p:pic>
      <p:sp>
        <p:nvSpPr>
          <p:cNvPr id="141" name="Shape 141"/>
          <p:cNvSpPr/>
          <p:nvPr/>
        </p:nvSpPr>
        <p:spPr>
          <a:xfrm>
            <a:off x="620764" y="-59807"/>
            <a:ext cx="8229601"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4400">
                <a:solidFill>
                  <a:srgbClr val="FFFFFF"/>
                </a:solidFill>
                <a:uFill>
                  <a:solidFill>
                    <a:srgbClr val="FFFFFF"/>
                  </a:solidFill>
                </a:uFill>
              </a:defRPr>
            </a:lvl1pPr>
          </a:lstStyle>
          <a:p>
            <a:pPr/>
            <a:r>
              <a:t>The Yom Kippur Sacrifice</a:t>
            </a:r>
          </a:p>
        </p:txBody>
      </p:sp>
      <p:sp>
        <p:nvSpPr>
          <p:cNvPr id="142" name="Shape 142"/>
          <p:cNvSpPr/>
          <p:nvPr>
            <p:ph type="body" sz="half" idx="1"/>
          </p:nvPr>
        </p:nvSpPr>
        <p:spPr>
          <a:xfrm>
            <a:off x="457200" y="1600200"/>
            <a:ext cx="3995810" cy="5257800"/>
          </a:xfrm>
          <a:prstGeom prst="rect">
            <a:avLst/>
          </a:prstGeom>
        </p:spPr>
        <p:txBody>
          <a:bodyPr/>
          <a:lstStyle/>
          <a:p>
            <a:pPr>
              <a:defRPr>
                <a:solidFill>
                  <a:srgbClr val="FFFFFF"/>
                </a:solidFill>
                <a:uFill>
                  <a:solidFill>
                    <a:srgbClr val="FFFFFF"/>
                  </a:solidFill>
                </a:uFill>
              </a:defRPr>
            </a:pPr>
            <a:r>
              <a:t>Two goats are chosen</a:t>
            </a:r>
          </a:p>
          <a:p>
            <a:pPr lvl="1">
              <a:buChar char="•"/>
              <a:defRPr>
                <a:solidFill>
                  <a:srgbClr val="FFFFFF"/>
                </a:solidFill>
                <a:uFill>
                  <a:solidFill>
                    <a:srgbClr val="FFFFFF"/>
                  </a:solidFill>
                </a:uFill>
              </a:defRPr>
            </a:pPr>
            <a:r>
              <a:t>one for the LORD</a:t>
            </a:r>
          </a:p>
          <a:p>
            <a:pPr lvl="1">
              <a:buChar char="•"/>
              <a:defRPr>
                <a:solidFill>
                  <a:srgbClr val="FFFFFF"/>
                </a:solidFill>
                <a:uFill>
                  <a:solidFill>
                    <a:srgbClr val="FFFFFF"/>
                  </a:solidFill>
                </a:uFill>
              </a:defRPr>
            </a:pPr>
            <a:r>
              <a:t>one for Azazel</a:t>
            </a:r>
          </a:p>
          <a:p>
            <a:pPr marL="340677" indent="-300037">
              <a:spcBef>
                <a:spcPts val="600"/>
              </a:spcBef>
              <a:defRPr sz="2800">
                <a:solidFill>
                  <a:srgbClr val="FFFFFF"/>
                </a:solidFill>
                <a:uFill>
                  <a:solidFill>
                    <a:srgbClr val="FFFFFF"/>
                  </a:solidFill>
                </a:uFill>
              </a:defRPr>
            </a:pPr>
            <a:r>
              <a:t>The goat for the LORD is sacrificed</a:t>
            </a:r>
          </a:p>
          <a:p>
            <a:pPr marL="340677" indent="-300037">
              <a:spcBef>
                <a:spcPts val="600"/>
              </a:spcBef>
              <a:defRPr sz="2800">
                <a:solidFill>
                  <a:srgbClr val="FFFFFF"/>
                </a:solidFill>
                <a:uFill>
                  <a:solidFill>
                    <a:srgbClr val="FFFFFF"/>
                  </a:solidFill>
                </a:uFill>
              </a:defRPr>
            </a:pPr>
            <a:r>
              <a:t>The “scapegoat” is sent into the wilderness to carry the sins of Israel</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00000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